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79839" val="1230" revOS="4"/>
      <pr:smFileRevision xmlns:pr="smNativeData" xmlns="smNativeData" dt="1768979839" val="101"/>
      <pr:guideOptions xmlns:pr="smNativeData" xmlns="smNativeData" dt="1768979839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/>
            </a:lvl2pPr>
            <a:lvl3pPr>
              <a:defRPr lang="de-de"/>
            </a:lvl3pPr>
            <a:lvl4pPr>
              <a:defRPr lang="de-de"/>
            </a:lvl4pPr>
            <a:lvl5pPr>
              <a:defRPr lang="de-de"/>
            </a:lvl5pPr>
            <a:lvl6pPr>
              <a:defRPr lang="de-de"/>
            </a:lvl6pPr>
            <a:lvl7pPr>
              <a:defRPr lang="de-de"/>
            </a:lvl7pPr>
            <a:lvl8pPr>
              <a:defRPr lang="de-de"/>
            </a:lvl8pPr>
            <a:lvl9pPr>
              <a:defRPr lang="de-d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3F3F-71CC-D1C9-823C-879C717274D2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7F3D-73CC-D189-823C-85DC317274D0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1A7A-34CC-D1EC-823C-C2B95472749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444D-03CC-D1B2-823C-F5E70A7274A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3F0B-45CC-D1C9-823C-B39C717274E6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5EA1-EFCC-D1A8-823C-19FD1072744C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65BE-F0CC-D193-823C-06C62B72745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68AF-E1CC-D19E-823C-17CB26727442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/>
            </a:lvl2pPr>
            <a:lvl3pPr>
              <a:defRPr lang="de-de"/>
            </a:lvl3pPr>
            <a:lvl4pPr>
              <a:defRPr lang="de-de"/>
            </a:lvl4pPr>
            <a:lvl5pPr>
              <a:defRPr lang="de-de"/>
            </a:lvl5pPr>
            <a:lvl6pPr>
              <a:defRPr lang="de-de"/>
            </a:lvl6pPr>
            <a:lvl7pPr>
              <a:defRPr lang="de-de"/>
            </a:lvl7pPr>
            <a:lvl8pPr>
              <a:defRPr lang="de-de"/>
            </a:lvl8pPr>
            <a:lvl9pPr>
              <a:defRPr lang="de-d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2D8F-C1CC-D1DB-823C-378E63727462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237B-35CC-D1D5-823C-C3806D727496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611E-50CC-D197-823C-A6C22F7274F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7A1E-50CC-D18C-823C-A6D9347274F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4205-4BCC-D1B4-823C-BDE10C7274E8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209D-D3CC-D1D6-823C-25836E72747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24CE-80CC-D1D2-823C-76876A72742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76D2-9CCC-D180-823C-6AD53872743F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7A44-0ACC-D18C-823C-FCD9347274A9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5263-2DCC-D1A4-823C-DBF11C72748E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/>
            </a:lvl2pPr>
            <a:lvl3pPr>
              <a:defRPr lang="de-de"/>
            </a:lvl3pPr>
            <a:lvl4pPr>
              <a:defRPr lang="de-de"/>
            </a:lvl4pPr>
            <a:lvl5pPr>
              <a:defRPr lang="de-de"/>
            </a:lvl5pPr>
            <a:lvl6pPr>
              <a:defRPr lang="de-de"/>
            </a:lvl6pPr>
            <a:lvl7pPr>
              <a:defRPr lang="de-de"/>
            </a:lvl7pPr>
            <a:lvl8pPr>
              <a:defRPr lang="de-de"/>
            </a:lvl8pPr>
            <a:lvl9pPr>
              <a:defRPr lang="de-d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27FE-B0CC-D1D1-823C-46846972741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3D02-4CCC-D1CB-823C-BA9E737274EF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/>
            </a:lvl2pPr>
            <a:lvl3pPr>
              <a:defRPr lang="de-de"/>
            </a:lvl3pPr>
            <a:lvl4pPr>
              <a:defRPr lang="de-de"/>
            </a:lvl4pPr>
            <a:lvl5pPr>
              <a:defRPr lang="de-de"/>
            </a:lvl5pPr>
            <a:lvl6pPr>
              <a:defRPr lang="de-de"/>
            </a:lvl6pPr>
            <a:lvl7pPr>
              <a:defRPr lang="de-de"/>
            </a:lvl7pPr>
            <a:lvl8pPr>
              <a:defRPr lang="de-de"/>
            </a:lvl8pPr>
            <a:lvl9pPr>
              <a:defRPr lang="de-d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f31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847DB5-FBCC-D18B-823C-0DDE33727458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844797-D9CC-D1B1-823C-2FE40972747A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218438E8-A6CC-D1CE-823C-509B76727405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f3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  <a:lvl6pPr>
              <a:defRPr lang="en-us"/>
            </a:lvl6pPr>
            <a:lvl7pPr>
              <a:defRPr lang="en-us"/>
            </a:lvl7pPr>
            <a:lvl8pPr>
              <a:defRPr lang="en-us"/>
            </a:lvl8pPr>
            <a:lvl9pPr>
              <a:defRPr lang="en-us"/>
            </a:lvl9pPr>
          </a:lstStyle>
          <a:p>
            <a:pPr>
              <a:defRPr lang="en-us"/>
            </a:pPr>
            <a:fld id="{2184287D-33CC-D1DE-823C-C58B66727490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f31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i8AANY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210" cy="777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f31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i8AANY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210" cy="777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2026-01-21T07:17:19Z</dcterms:modified>
</cp:coreProperties>
</file>