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webp" ContentType="image/webp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60" r:id="rId5"/>
  </p:sldMasterIdLst>
  <p:sldIdLst>
    <p:sldId id="256" r:id="rId6"/>
    <p:sldId id="257" r:id="rId7"/>
  </p:sldIdLst>
  <p:sldSz cx="7775575" cy="7775575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de-de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68980001" val="1230" revOS="4"/>
      <pr:smFileRevision xmlns:pr="smNativeData" xmlns="smNativeData" dt="1768980001" val="101"/>
      <pr:guideOptions xmlns:pr="smNativeData" xmlns="smNativeData" dt="1768980001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Grid="0">
      <p:cViewPr varScale="1">
        <p:scale>
          <a:sx n="100" d="100"/>
          <a:sy n="100" d="100"/>
        </p:scale>
        <p:origin x="2254" y="240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30" d="100"/>
        <a:sy n="3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254" y="240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lgMAANQHAAA/LAAAexgAABAAAAAmAAAACAAAAIGAAAAAAAAA"/>
              </a:ext>
            </a:extLst>
          </p:cNvSpPr>
          <p:nvPr>
            <p:ph type="ctrTitle"/>
          </p:nvPr>
        </p:nvSpPr>
        <p:spPr>
          <a:xfrm>
            <a:off x="582930" y="1272540"/>
            <a:ext cx="6609715" cy="27070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wUAAB8ZAADaKQAArCQAABAAAAAmAAAACAAAAAGAAAAAAAAA"/>
              </a:ext>
            </a:extLst>
          </p:cNvSpPr>
          <p:nvPr>
            <p:ph type="subTitle" idx="1"/>
          </p:nvPr>
        </p:nvSpPr>
        <p:spPr>
          <a:xfrm>
            <a:off x="972185" y="4083685"/>
            <a:ext cx="5831205" cy="1877695"/>
          </a:xfrm>
        </p:spPr>
        <p:txBody>
          <a:bodyPr/>
          <a:lstStyle>
            <a:lvl1pPr marL="0" indent="0" algn="ctr">
              <a:buNone/>
              <a:defRPr lang="de-de" sz="2040" cap="none"/>
            </a:lvl1pPr>
            <a:lvl2pPr marL="388620" indent="0" algn="ctr">
              <a:buNone/>
              <a:defRPr lang="de-de" sz="1700" cap="none"/>
            </a:lvl2pPr>
            <a:lvl3pPr marL="777240" indent="0" algn="ctr">
              <a:buNone/>
              <a:defRPr lang="de-de" sz="1530" cap="none"/>
            </a:lvl3pPr>
            <a:lvl4pPr marL="1166495" indent="0" algn="ctr">
              <a:buNone/>
              <a:defRPr lang="de-de" sz="1360" cap="none"/>
            </a:lvl4pPr>
            <a:lvl5pPr marL="1555115" indent="0" algn="ctr">
              <a:buNone/>
              <a:defRPr lang="de-de" sz="1360" cap="none"/>
            </a:lvl5pPr>
            <a:lvl6pPr marL="1943735" indent="0" algn="ctr">
              <a:buNone/>
              <a:defRPr lang="de-de" sz="1360" cap="none"/>
            </a:lvl6pPr>
            <a:lvl7pPr marL="2332355" indent="0" algn="ctr">
              <a:buNone/>
              <a:defRPr lang="de-de" sz="1360" cap="none"/>
            </a:lvl7pPr>
            <a:lvl8pPr marL="2721610" indent="0" algn="ctr">
              <a:buNone/>
              <a:defRPr lang="de-de" sz="1360" cap="none"/>
            </a:lvl8pPr>
            <a:lvl9pPr marL="3110230" indent="0" algn="ctr">
              <a:buNone/>
              <a:defRPr lang="de-de" sz="1360" cap="none"/>
            </a:lvl9pPr>
          </a:lstStyle>
          <a:p>
            <a:pPr>
              <a:defRPr lang="de-de"/>
            </a:pPr>
            <a:r>
              <a:t>Formatvorlage des Untertitelmasters durch Klicken bearbeiten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EF7D-33CC-CE19-8223-C54CA16D7490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842D-63CC-CE72-8223-9527CA6D74C0}" type="slidenum">
              <a:rPr lang="de-de" cap="none"/>
              <a:t/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E7B8-F6CC-CE11-8223-0044A96D7455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A479-37CC-CE52-8223-C107EA6D7494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yIAAIwCAACLLAAAFSsAABAAAAAmAAAACAAAAAMAAAAAAAAA"/>
              </a:ext>
            </a:extLst>
          </p:cNvSpPr>
          <p:nvPr>
            <p:ph type="title"/>
          </p:nvPr>
        </p:nvSpPr>
        <p:spPr>
          <a:xfrm>
            <a:off x="5564505" y="414020"/>
            <a:ext cx="1676400" cy="658939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iIQAAFSsAABAAAAAmAAAACAAAAAMAAAAAAAAA"/>
              </a:ext>
            </a:extLst>
          </p:cNvSpPr>
          <p:nvPr>
            <p:ph idx="1"/>
          </p:nvPr>
        </p:nvSpPr>
        <p:spPr>
          <a:xfrm>
            <a:off x="534670" y="414020"/>
            <a:ext cx="4932680" cy="658939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C247-09CC-CE34-8223-FF618C6D74AA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DA19-57CC-CE2C-8223-A179946D74F4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LLAAAFSs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EE27-69CC-CE18-8223-9F4DA06D74CA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9768-26CC-CE61-8223-D034D96D7485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O0LAACFLAAA0h8AABAAAAAmAAAACAAAAIGAAAAAAAAA"/>
              </a:ext>
            </a:extLst>
          </p:cNvSpPr>
          <p:nvPr>
            <p:ph type="title"/>
          </p:nvPr>
        </p:nvSpPr>
        <p:spPr>
          <a:xfrm>
            <a:off x="530225" y="1938655"/>
            <a:ext cx="6706870" cy="3234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510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wMAAAMgAACFLAAAeSoAABAAAAAmAAAACAAAAAGAAAAAAAAA"/>
              </a:ext>
            </a:extLst>
          </p:cNvSpPr>
          <p:nvPr>
            <p:ph idx="1"/>
          </p:nvPr>
        </p:nvSpPr>
        <p:spPr>
          <a:xfrm>
            <a:off x="530225" y="5203825"/>
            <a:ext cx="6706870" cy="1700530"/>
          </a:xfrm>
        </p:spPr>
        <p:txBody>
          <a:bodyPr/>
          <a:lstStyle>
            <a:lvl1pPr marL="0" indent="0">
              <a:buNone/>
              <a:defRPr lang="de-de" sz="2040" cap="none">
                <a:solidFill>
                  <a:schemeClr val="tx1"/>
                </a:solidFill>
              </a:defRPr>
            </a:lvl1pPr>
            <a:lvl2pPr marL="388620" indent="0">
              <a:buNone/>
              <a:defRPr lang="de-de" sz="1700" cap="none">
                <a:solidFill>
                  <a:srgbClr val="8C8C8C"/>
                </a:solidFill>
              </a:defRPr>
            </a:lvl2pPr>
            <a:lvl3pPr marL="777240" indent="0">
              <a:buNone/>
              <a:defRPr lang="de-de" sz="1530" cap="none">
                <a:solidFill>
                  <a:srgbClr val="8C8C8C"/>
                </a:solidFill>
              </a:defRPr>
            </a:lvl3pPr>
            <a:lvl4pPr marL="1166495" indent="0">
              <a:buNone/>
              <a:defRPr lang="de-de" sz="1360" cap="none">
                <a:solidFill>
                  <a:srgbClr val="8C8C8C"/>
                </a:solidFill>
              </a:defRPr>
            </a:lvl4pPr>
            <a:lvl5pPr marL="1555115" indent="0">
              <a:buNone/>
              <a:defRPr lang="de-de" sz="1360" cap="none">
                <a:solidFill>
                  <a:srgbClr val="8C8C8C"/>
                </a:solidFill>
              </a:defRPr>
            </a:lvl5pPr>
            <a:lvl6pPr marL="1943735" indent="0">
              <a:buNone/>
              <a:defRPr lang="de-de" sz="1360" cap="none">
                <a:solidFill>
                  <a:srgbClr val="8C8C8C"/>
                </a:solidFill>
              </a:defRPr>
            </a:lvl6pPr>
            <a:lvl7pPr marL="2332355" indent="0">
              <a:buNone/>
              <a:defRPr lang="de-de" sz="1360" cap="none">
                <a:solidFill>
                  <a:srgbClr val="8C8C8C"/>
                </a:solidFill>
              </a:defRPr>
            </a:lvl7pPr>
            <a:lvl8pPr marL="2721610" indent="0">
              <a:buNone/>
              <a:defRPr lang="de-de" sz="1360" cap="none">
                <a:solidFill>
                  <a:srgbClr val="8C8C8C"/>
                </a:solidFill>
              </a:defRPr>
            </a:lvl8pPr>
            <a:lvl9pPr marL="3110230" indent="0">
              <a:buNone/>
              <a:defRPr lang="de-de" sz="1360" cap="none">
                <a:solidFill>
                  <a:srgbClr val="8C8C8C"/>
                </a:solidFill>
              </a:defRPr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F54C-02CC-CE03-8223-F456BB6D74A1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b2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A0DD-93CC-CE56-8223-6503EE6D7430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LwMAACeFwAAFSsAABAAAAAmAAAACAAAAAEAAAAAAAAA"/>
              </a:ext>
            </a:extLst>
          </p:cNvSpPr>
          <p:nvPr>
            <p:ph idx="1"/>
          </p:nvPr>
        </p:nvSpPr>
        <p:spPr>
          <a:xfrm>
            <a:off x="534670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wMAACLLAAAFSsAABAAAAAmAAAACAAAAAEAAAAAAAAA"/>
              </a:ext>
            </a:extLst>
          </p:cNvSpPr>
          <p:nvPr>
            <p:ph idx="2"/>
          </p:nvPr>
        </p:nvSpPr>
        <p:spPr>
          <a:xfrm>
            <a:off x="3936365" y="2070100"/>
            <a:ext cx="3304540" cy="493331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F960-2ECC-CE0F-8223-D85AB76D748D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ED1A-54CC-CE1B-8223-A24EA36D74F7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IwCAACNLAAAywsAABAAAAAmAAAACAAAAAEAAAAAAAAA"/>
              </a:ext>
            </a:extLst>
          </p:cNvSpPr>
          <p:nvPr>
            <p:ph type="title"/>
          </p:nvPr>
        </p:nvSpPr>
        <p:spPr>
          <a:xfrm>
            <a:off x="535305" y="414020"/>
            <a:ext cx="6706870" cy="1503045"/>
          </a:xfrm>
        </p:spPr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LoLAACIFwAAeREAABAAAAAmAAAACAAAAIGAAAAAAAAA"/>
              </a:ext>
            </a:extLst>
          </p:cNvSpPr>
          <p:nvPr>
            <p:ph idx="1"/>
          </p:nvPr>
        </p:nvSpPr>
        <p:spPr>
          <a:xfrm>
            <a:off x="535305" y="1906270"/>
            <a:ext cx="3289935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HkRAACIFwAALCsAABAAAAAmAAAACAAAAAEAAAAAAAAA"/>
              </a:ext>
            </a:extLst>
          </p:cNvSpPr>
          <p:nvPr>
            <p:ph idx="2"/>
          </p:nvPr>
        </p:nvSpPr>
        <p:spPr>
          <a:xfrm>
            <a:off x="535305" y="2840355"/>
            <a:ext cx="3289935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5" name="Text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gpm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LoLAACNLAAAeREAABAAAAAmAAAACAAAAIGAAAAAAAAA"/>
              </a:ext>
            </a:extLst>
          </p:cNvSpPr>
          <p:nvPr>
            <p:ph idx="3"/>
          </p:nvPr>
        </p:nvSpPr>
        <p:spPr>
          <a:xfrm>
            <a:off x="3936365" y="1906270"/>
            <a:ext cx="3305810" cy="93408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de-de" sz="2040" b="1" cap="none"/>
            </a:lvl1pPr>
            <a:lvl2pPr marL="388620" indent="0">
              <a:buNone/>
              <a:defRPr lang="de-de" sz="1700" b="1" cap="none"/>
            </a:lvl2pPr>
            <a:lvl3pPr marL="777240" indent="0">
              <a:buNone/>
              <a:defRPr lang="de-de" sz="1530" b="1" cap="none"/>
            </a:lvl3pPr>
            <a:lvl4pPr marL="1166495" indent="0">
              <a:buNone/>
              <a:defRPr lang="de-de" sz="1360" b="1" cap="none"/>
            </a:lvl4pPr>
            <a:lvl5pPr marL="1555115" indent="0">
              <a:buNone/>
              <a:defRPr lang="de-de" sz="1360" b="1" cap="none"/>
            </a:lvl5pPr>
            <a:lvl6pPr marL="1943735" indent="0">
              <a:buNone/>
              <a:defRPr lang="de-de" sz="1360" b="1" cap="none"/>
            </a:lvl6pPr>
            <a:lvl7pPr marL="2332355" indent="0">
              <a:buNone/>
              <a:defRPr lang="de-de" sz="1360" b="1" cap="none"/>
            </a:lvl7pPr>
            <a:lvl8pPr marL="2721610" indent="0">
              <a:buNone/>
              <a:defRPr lang="de-de" sz="1360" b="1" cap="none"/>
            </a:lvl8pPr>
            <a:lvl9pPr marL="3110230" indent="0">
              <a:buNone/>
              <a:defRPr lang="de-de" sz="1360" b="1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6zlg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NxgAAHkRAACNLAAALCsAABAAAAAmAAAACAAAAAEAAAAAAAAA"/>
              </a:ext>
            </a:extLst>
          </p:cNvSpPr>
          <p:nvPr>
            <p:ph idx="4"/>
          </p:nvPr>
        </p:nvSpPr>
        <p:spPr>
          <a:xfrm>
            <a:off x="3936365" y="2840355"/>
            <a:ext cx="3305810" cy="4177665"/>
          </a:xfrm>
        </p:spPr>
        <p:txBody>
          <a:bodyPr/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7" name="Date Placeholder 6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9C4E-00CC-CE6A-8223-F63FD26D74A3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8" name="Footer Placeholder 7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jZU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9" name="Slide Number Placeholder 8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98CD-83CC-CE6E-8223-753BD66D7420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jqTg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IwCAACLLAAAyws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Date Placeholder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8AFB-B5CC-CE7C-8223-4329C46D7416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4" name="Footer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5" name="Slide Number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ABAF-E1CC-CE5D-8223-1708E56D7442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9937-79CC-CE6F-8223-8F3AD76D74DA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3" name="Footer Placeholder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4" name="Slide Number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B103-4DCC-CE47-8223-BB12FF6D74EE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>
              <a:defRPr lang="de-de" sz="2720" cap="none"/>
            </a:lvl1pPr>
            <a:lvl2pPr>
              <a:defRPr lang="de-de" sz="2380" cap="none"/>
            </a:lvl2pPr>
            <a:lvl3pPr>
              <a:defRPr lang="de-de" sz="2040" cap="none"/>
            </a:lvl3pPr>
            <a:lvl4pPr>
              <a:defRPr lang="de-de" sz="1700" cap="none"/>
            </a:lvl4pPr>
            <a:lvl5pPr>
              <a:defRPr lang="de-de" sz="1700" cap="none"/>
            </a:lvl5pPr>
            <a:lvl6pPr>
              <a:defRPr lang="de-de" sz="1700" cap="none"/>
            </a:lvl6pPr>
            <a:lvl7pPr>
              <a:defRPr lang="de-de" sz="1700" cap="none"/>
            </a:lvl7pPr>
            <a:lvl8pPr>
              <a:defRPr lang="de-de" sz="1700" cap="none"/>
            </a:lvl8pPr>
            <a:lvl9pPr>
              <a:defRPr lang="de-de" sz="170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98D2-9CCC-CE6E-8223-6A3BD66D743F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F0F0-BECC-CE06-8223-4853BE6D741D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DADAAC5EgAAWg4AABAAAAAmAAAACAAAAIGAAAAAAAAA"/>
              </a:ext>
            </a:extLst>
          </p:cNvSpPr>
          <p:nvPr>
            <p:ph type="title"/>
          </p:nvPr>
        </p:nvSpPr>
        <p:spPr>
          <a:xfrm>
            <a:off x="535305" y="518160"/>
            <a:ext cx="2508250" cy="181483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de-de" sz="2720" cap="none"/>
            </a:lvl1pPr>
            <a:lvl2pPr>
              <a:defRPr lang="de-de" cap="none"/>
            </a:lvl2pPr>
            <a:lvl3pPr>
              <a:defRPr lang="de-de" cap="none"/>
            </a:lvl3pPr>
            <a:lvl4pPr>
              <a:defRPr lang="de-de" cap="none"/>
            </a:lvl4pPr>
            <a:lvl5pPr>
              <a:defRPr lang="de-de" cap="none"/>
            </a:lvl5pPr>
            <a:lvl6pPr>
              <a:defRPr lang="de-de" cap="none"/>
            </a:lvl6pPr>
            <a:lvl7pPr>
              <a:defRPr lang="de-de" cap="none"/>
            </a:lvl7pPr>
            <a:lvl8pPr>
              <a:defRPr lang="de-de" cap="none"/>
            </a:lvl8pPr>
            <a:lvl9pPr>
              <a:defRPr lang="de-de" cap="none"/>
            </a:lvl9pPr>
          </a:lstStyle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:pr="smNativeData" xmlns="smNativeData" val="SMDATA_15_IX5waRMAAAAlAAAAZA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VhQAAOMGAACNLAAA4SgAABAAAAAmAAAACAAAAAGAAAAAAAAA"/>
              </a:ext>
            </a:extLst>
          </p:cNvSpPr>
          <p:nvPr>
            <p:ph type="pic" idx="1"/>
          </p:nvPr>
        </p:nvSpPr>
        <p:spPr>
          <a:xfrm>
            <a:off x="3305810" y="1119505"/>
            <a:ext cx="3936365" cy="5525770"/>
          </a:xfrm>
        </p:spPr>
        <p:txBody>
          <a:bodyPr/>
          <a:lstStyle>
            <a:lvl1pPr marL="0" indent="0">
              <a:buNone/>
              <a:defRPr lang="de-de" sz="2720" cap="none"/>
            </a:lvl1pPr>
            <a:lvl2pPr marL="388620" indent="0">
              <a:buNone/>
              <a:defRPr lang="de-de" sz="2380" cap="none"/>
            </a:lvl2pPr>
            <a:lvl3pPr marL="777240" indent="0">
              <a:buNone/>
              <a:defRPr lang="de-de" sz="2040" cap="none"/>
            </a:lvl3pPr>
            <a:lvl4pPr marL="1166495" indent="0">
              <a:buNone/>
              <a:defRPr lang="de-de" sz="1700" cap="none"/>
            </a:lvl4pPr>
            <a:lvl5pPr marL="1555115" indent="0">
              <a:buNone/>
              <a:defRPr lang="de-de" sz="1700" cap="none"/>
            </a:lvl5pPr>
            <a:lvl6pPr marL="1943735" indent="0">
              <a:buNone/>
              <a:defRPr lang="de-de" sz="1700" cap="none"/>
            </a:lvl6pPr>
            <a:lvl7pPr marL="2332355" indent="0">
              <a:buNone/>
              <a:defRPr lang="de-de" sz="1700" cap="none"/>
            </a:lvl7pPr>
            <a:lvl8pPr marL="2721610" indent="0">
              <a:buNone/>
              <a:defRPr lang="de-de" sz="1700" cap="none"/>
            </a:lvl8pPr>
            <a:lvl9pPr marL="3110230" indent="0">
              <a:buNone/>
              <a:defRPr lang="de-de" sz="1700" cap="none"/>
            </a:lvl9pPr>
          </a:lstStyle>
          <a:p>
            <a:pPr>
              <a:defRPr lang="de-de"/>
            </a:pPr>
            <a:r>
              <a:t>Bild durch Klicken auf Symbol hinzufügen</a:t>
            </a:r>
            <a:endParaRPr lang="en-us" cap="none"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MAAFoOAAC5EgAA7ygAABAAAAAmAAAACAAAAAGAAAAAAAAA"/>
              </a:ext>
            </a:extLst>
          </p:cNvSpPr>
          <p:nvPr>
            <p:ph idx="2"/>
          </p:nvPr>
        </p:nvSpPr>
        <p:spPr>
          <a:xfrm>
            <a:off x="535305" y="2332990"/>
            <a:ext cx="2508250" cy="4321175"/>
          </a:xfrm>
        </p:spPr>
        <p:txBody>
          <a:bodyPr/>
          <a:lstStyle>
            <a:lvl1pPr marL="0" indent="0">
              <a:buNone/>
              <a:defRPr lang="de-de" sz="1360" cap="none"/>
            </a:lvl1pPr>
            <a:lvl2pPr marL="388620" indent="0">
              <a:buNone/>
              <a:defRPr lang="de-de" sz="1190" cap="none"/>
            </a:lvl2pPr>
            <a:lvl3pPr marL="777240" indent="0">
              <a:buNone/>
              <a:defRPr lang="de-de" sz="1020" cap="none"/>
            </a:lvl3pPr>
            <a:lvl4pPr marL="1166495" indent="0">
              <a:buNone/>
              <a:defRPr lang="de-de" sz="850" cap="none"/>
            </a:lvl4pPr>
            <a:lvl5pPr marL="1555115" indent="0">
              <a:buNone/>
              <a:defRPr lang="de-de" sz="850" cap="none"/>
            </a:lvl5pPr>
            <a:lvl6pPr marL="1943735" indent="0">
              <a:buNone/>
              <a:defRPr lang="de-de" sz="850" cap="none"/>
            </a:lvl6pPr>
            <a:lvl7pPr marL="2332355" indent="0">
              <a:buNone/>
              <a:defRPr lang="de-de" sz="850" cap="none"/>
            </a:lvl7pPr>
            <a:lvl8pPr marL="2721610" indent="0">
              <a:buNone/>
              <a:defRPr lang="de-de" sz="850" cap="none"/>
            </a:lvl8pPr>
            <a:lvl9pPr marL="3110230" indent="0">
              <a:buNone/>
              <a:defRPr lang="de-de" sz="850" cap="none"/>
            </a:lvl9pPr>
          </a:lstStyle>
          <a:p>
            <a:pPr>
              <a:defRPr lang="de-de"/>
            </a:pPr>
            <a:r>
              <a:t>Formatvorlagen des Textmasters bearbeiten</a:t>
            </a:r>
          </a:p>
        </p:txBody>
      </p:sp>
      <p:sp>
        <p:nvSpPr>
          <p:cNvPr id="5" name="Date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gMAAFUsAAANDgAA4S4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n-us"/>
            </a:pPr>
            <a:fld id="{219B9268-26CC-CE64-8223-D031DC6D7485}" type="datetime1">
              <a:rPr lang="de-de" cap="none"/>
              <a:t>23.01.2024</a:t>
            </a:fld>
            <a:endParaRPr lang="de-de" cap="none"/>
          </a:p>
        </p:txBody>
      </p:sp>
      <p:sp>
        <p:nvSpPr>
          <p:cNvPr id="6" name="Footer Placeholder 5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A8AAFUsAAD9HwAA4S4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n-us"/>
            </a:pPr>
            <a:endParaRPr lang="de-de" cap="none"/>
          </a:p>
        </p:txBody>
      </p:sp>
      <p:sp>
        <p:nvSpPr>
          <p:cNvPr id="7" name="Slide Number Placeholder 6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EAAFUsAACLLAAA4S4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n-us"/>
            </a:pPr>
            <a:fld id="{219BE79B-D5CC-CE11-8223-2344A96D7476}" type="slidenum">
              <a:rPr lang="de-de" cap="none"/>
              <a:t>‹Nr.›</a:t>
            </a:fld>
            <a:endParaRPr lang="de-de" cap="none"/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IwCAACLLAAAywsAABAAAAAmAAAACAAAAL8vAAAAAAAA"/>
              </a:ext>
            </a:extLst>
          </p:cNvSpPr>
          <p:nvPr>
            <p:ph type="title"/>
          </p:nvPr>
        </p:nvSpPr>
        <p:spPr>
          <a:xfrm>
            <a:off x="534670" y="414020"/>
            <a:ext cx="6706235" cy="150304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Titelmasterformat durch Klicken bearbeiten</a:t>
            </a:r>
            <a:endParaRPr lang="en-us" cap="none"/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LwMAACLLAAAFSsAABAAAAAmAAAACAAAAD8vAAAAAAAA"/>
              </a:ext>
            </a:extLst>
          </p:cNvSpPr>
          <p:nvPr>
            <p:ph type="body" idx="1"/>
          </p:nvPr>
        </p:nvSpPr>
        <p:spPr>
          <a:xfrm>
            <a:off x="534670" y="2070100"/>
            <a:ext cx="6706235" cy="493331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de-de"/>
            </a:pPr>
            <a:r>
              <a:t>Formatvorlagen des Textmasters bearbeiten</a:t>
            </a:r>
          </a:p>
          <a:p>
            <a:pPr lvl="1">
              <a:defRPr lang="de-de"/>
            </a:pPr>
            <a:r>
              <a:t>Second level</a:t>
            </a:r>
          </a:p>
          <a:p>
            <a:pPr lvl="2">
              <a:defRPr lang="de-de"/>
            </a:pPr>
            <a:r>
              <a:t>Third level</a:t>
            </a:r>
          </a:p>
          <a:p>
            <a:pPr lvl="3">
              <a:defRPr lang="de-de"/>
            </a:pPr>
            <a:r>
              <a:t>Fourth level</a:t>
            </a:r>
          </a:p>
          <a:p>
            <a:pPr lvl="4">
              <a:defRPr lang="de-de"/>
            </a:pPr>
            <a:r>
              <a:t>Fünfte Ebene</a:t>
            </a:r>
            <a:endParaRPr lang="en-us" cap="none"/>
          </a:p>
        </p:txBody>
      </p:sp>
      <p:sp>
        <p:nvSpPr>
          <p:cNvPr id="4" name="Date Placeholder 3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gMAAFUsAAANDgAA4S4AABAAAAAmAAAACAAAAL+PAAAAAAAA"/>
              </a:ext>
            </a:extLst>
          </p:cNvSpPr>
          <p:nvPr>
            <p:ph type="dt" sz="half" idx="2"/>
          </p:nvPr>
        </p:nvSpPr>
        <p:spPr>
          <a:xfrm>
            <a:off x="53467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BDDD3-9DCC-CE2B-8223-6B7E936D743E}" type="datetime1">
              <a:rPr lang="de-de" cap="none"/>
              <a:t/>
            </a:fld>
            <a:endParaRPr lang="de-de" cap="none"/>
          </a:p>
        </p:txBody>
      </p:sp>
      <p:sp>
        <p:nvSpPr>
          <p:cNvPr id="5" name="Footer Placeholder 4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A8AAFUsAAD9HwAA4S4AABAAAAAmAAAACAAAAL+PAAAAAAAA"/>
              </a:ext>
            </a:extLst>
          </p:cNvSpPr>
          <p:nvPr>
            <p:ph type="ftr" sz="quarter" idx="3"/>
          </p:nvPr>
        </p:nvSpPr>
        <p:spPr>
          <a:xfrm>
            <a:off x="2575560" y="7206615"/>
            <a:ext cx="262445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endParaRPr lang="de-de" cap="none"/>
          </a:p>
        </p:txBody>
      </p:sp>
      <p:sp>
        <p:nvSpPr>
          <p:cNvPr id="6" name="Slide Number Placeholder 5"/>
          <p:cNvSpPr>
            <a:spLocks noGrp="1" noChangeArrowheads="1"/>
            <a:extLst>
              <a:ext uri="smNativeData">
                <pr:smNativeData xmlns:pr="smNativeData" xmlns="smNativeData" val="SMDATA_15_IX5w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VB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yCEAAFUsAACLLAAA4S4AABAAAAAmAAAACAAAAL+PAAAAAAAA"/>
              </a:ext>
            </a:extLst>
          </p:cNvSpPr>
          <p:nvPr>
            <p:ph type="sldNum" sz="quarter" idx="4"/>
          </p:nvPr>
        </p:nvSpPr>
        <p:spPr>
          <a:xfrm>
            <a:off x="5491480" y="7206615"/>
            <a:ext cx="1749425" cy="41402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n-us" sz="1020" cap="none">
                <a:solidFill>
                  <a:srgbClr val="8C8C8C"/>
                </a:solidFill>
              </a:defRPr>
            </a:lvl1pPr>
            <a:lvl2pPr>
              <a:defRPr lang="en-us" cap="none"/>
            </a:lvl2pPr>
            <a:lvl3pPr>
              <a:defRPr lang="en-us" cap="none"/>
            </a:lvl3pPr>
            <a:lvl4pPr>
              <a:defRPr lang="en-us" cap="none"/>
            </a:lvl4pPr>
            <a:lvl5pPr>
              <a:defRPr lang="en-us" cap="none"/>
            </a:lvl5pPr>
            <a:lvl6pPr>
              <a:defRPr lang="en-us" cap="none"/>
            </a:lvl6pPr>
            <a:lvl7pPr>
              <a:defRPr lang="en-us" cap="none"/>
            </a:lvl7pPr>
            <a:lvl8pPr>
              <a:defRPr lang="en-us" cap="none"/>
            </a:lvl8pPr>
            <a:lvl9pPr>
              <a:defRPr lang="en-us" cap="none"/>
            </a:lvl9pPr>
          </a:lstStyle>
          <a:p>
            <a:pPr>
              <a:defRPr lang="en-us"/>
            </a:pPr>
            <a:fld id="{219BE1FE-B0CC-CE17-8223-4642AF6D7413}" type="slidenum">
              <a:rPr lang="de-de" cap="none"/>
              <a:t/>
            </a:fld>
            <a:endParaRPr lang="de-de" cap="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marL="0" marR="0" indent="0" algn="l" defTabSz="777240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374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194310" marR="0" indent="-194310" algn="l" defTabSz="777240">
        <a:lnSpc>
          <a:spcPct val="90000"/>
        </a:lnSpc>
        <a:spcBef>
          <a:spcPts val="850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38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58293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204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7218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7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6080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74942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13804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526665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91592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304540" marR="0" indent="-194310" algn="l" defTabSz="777240">
        <a:lnSpc>
          <a:spcPct val="90000"/>
        </a:lnSpc>
        <a:spcBef>
          <a:spcPts val="425"/>
        </a:spcBef>
        <a:spcAft>
          <a:spcPts val="0"/>
        </a:spcAft>
        <a:buClrTx/>
        <a:buSzTx/>
        <a:buFont typeface="Arial" pitchFamily="2" charset="0"/>
        <a:buChar char="•"/>
        <a:tabLst/>
        <a:defRPr lang="de-de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38862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77724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16649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55511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194373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332355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272161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110230" marR="0" indent="0" algn="l" defTabSz="77724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15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IX5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2C8AANg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7480" cy="77774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  <a:extLst>
              <a:ext uri="smNativeData">
                <pr:smNativeData xmlns:pr="smNativeData" xmlns="smNativeData" val="SMDATA_17_IX5wa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wXzo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AAAAAAAAAAA1y8AANcv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6845" cy="777684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sedruck</dc:creator>
  <cp:keywords/>
  <dc:description/>
  <cp:lastModifiedBy>Markus</cp:lastModifiedBy>
  <cp:revision>0</cp:revision>
  <dcterms:created xsi:type="dcterms:W3CDTF">2023-01-16T14:10:44Z</dcterms:created>
  <dcterms:modified xsi:type="dcterms:W3CDTF">2026-01-21T07:20:01Z</dcterms:modified>
</cp:coreProperties>
</file>