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79953" val="1230" revOS="4"/>
      <pr:smFileRevision xmlns:pr="smNativeData" xmlns="smNativeData" dt="1768979953" val="101"/>
      <pr:guideOptions xmlns:pr="smNativeData" xmlns="smNativeData" dt="1768979953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E2BD-F3CC-CF14-8222-0541AC6C7450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A14A-04CC-CF57-8222-F202EF6C74A7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D244-0ACC-CF24-8222-FC719C6C74A9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A0F6-B8CC-CF56-8222-4E03EE6C741B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8541-0FCC-CF73-8222-F926CB6C74AC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9E34-7ACC-CF68-8222-8C3DD06C74D9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927B-35CC-CF64-8222-C331DC6C7496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E4CD-83CC-CF12-8222-7547AA6C742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918A-C4CC-CF67-8222-3232DF6C7467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D65E-10CC-CF20-8222-E675986C74B3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DD11-5FCC-CF2B-8222-A97E936C74FC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8702-4CCC-CF71-8222-BA24C96C74EF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CB08-46CC-CF3D-8222-B068856C74E5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B70C-42CC-CF41-8222-B414F96C74E1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A21C-52CC-CF54-8222-A401EC6C74F1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FE76-38CC-CF08-8222-CE5DB06C749B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A52D-63CC-CF53-8222-9506EB6C74C0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BA54-1ACC-CF4C-8222-EC19F46C74B9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9D20-6ECC-CF6B-8222-983ED36C74CD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EFE4-AACC-CF19-8222-5C4CA16C7409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8X1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ABC5F-11CC-CF4A-8222-E71FF26C74B2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AF8F8-B6CC-CF0E-8222-405BB66C7415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AA74A-04CC-CF51-8222-F204E96C74A7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8X1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A9D1E-50CC-CF6B-8222-A63ED36C74F3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8X1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2C8AANg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7480" cy="77774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8X1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y8AANc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845" cy="77768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2026-01-21T07:19:13Z</dcterms:modified>
</cp:coreProperties>
</file>