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064" val="1230" revOS="4"/>
      <pr:smFileRevision xmlns:pr="smNativeData" xmlns="smNativeData" dt="1768980064" val="101"/>
      <pr:guideOptions xmlns:pr="smNativeData" xmlns="smNativeData" dt="1768980064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F6CC-82CC-CD00-8220-7455B86E7421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8F3D-73CC-CD79-8220-852CC16E74D0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DC19-57CC-CD2A-8220-A17F926E74F4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87D1-9FCC-CD71-8220-6924C96E743C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F201-4FCC-CD04-8220-B951BC6E74EC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8528-66CC-CD73-8220-9026CB6E74C5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AA29-67CC-CD5C-8220-9109E46E74C4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F88A-C4CC-CD0E-8220-325BB66E7467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B087-C9CC-CD46-8220-3F13FE6E746A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994D-03CC-CD6F-8220-F53AD76E74A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E190-DECC-CD17-8220-2842AF6E747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91ED-A3CC-CD67-8220-5532DF6E740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8EBE-F0CC-CD78-8220-062DC06E745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FE88-C6CC-CD08-8220-305DB06E7465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FA73-3DCC-CD0C-8220-CB59B46E749E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9E45-0BCC-CD68-8220-FD3DD06E74A8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AE30-7ECC-CD58-8220-880DE06E74D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F87E-30CC-CD0E-8220-C65BB66E749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9EDD-93CC-CD68-8220-653DD06E7430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9353-1DCC-CD65-8220-EB30DD6E74BE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YH5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88278-36CC-CD74-8220-C021CC6E7495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8C486-C8CC-CD32-8220-3E678A6E746B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8C510-5ECC-CD33-8220-A8668B6E74FD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YH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88A06-48CC-CD7C-8220-BE29C46E74EB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YH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i8AANY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210" cy="77762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YH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y8AANc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845" cy="77768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2026-01-21T07:21:04Z</dcterms:modified>
</cp:coreProperties>
</file>