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webp" ContentType="image/webp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60" r:id="rId5"/>
  </p:sldMasterIdLst>
  <p:sldIdLst>
    <p:sldId id="256" r:id="rId6"/>
    <p:sldId id="257" r:id="rId7"/>
  </p:sldIdLst>
  <p:sldSz cx="7775575" cy="7775575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768980126" val="1230" revOS="4"/>
      <pr:smFileRevision xmlns:pr="smNativeData" xmlns="smNativeData" dt="1768980126" val="101"/>
      <pr:guideOptions xmlns:pr="smNativeData" xmlns="smNativeData" dt="1768980126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 snapToGrid="0">
      <p:cViewPr varScale="1">
        <p:scale>
          <a:sx n="100" d="100"/>
          <a:sy n="100" d="100"/>
        </p:scale>
        <p:origin x="2254" y="240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30" d="100"/>
        <a:sy n="3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254" y="240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lgMAANQHAAA/LAAAexgAABAAAAAmAAAACAAAAIGAAAAAAAAA"/>
              </a:ext>
            </a:extLst>
          </p:cNvSpPr>
          <p:nvPr>
            <p:ph type="ctrTitle"/>
          </p:nvPr>
        </p:nvSpPr>
        <p:spPr>
          <a:xfrm>
            <a:off x="582930" y="1272540"/>
            <a:ext cx="6609715" cy="27070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ctr"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wUAAB8ZAADaKQAArCQAABAAAAAmAAAACAAAAAGAAAAAAAAA"/>
              </a:ext>
            </a:extLst>
          </p:cNvSpPr>
          <p:nvPr>
            <p:ph type="subTitle" idx="1"/>
          </p:nvPr>
        </p:nvSpPr>
        <p:spPr>
          <a:xfrm>
            <a:off x="972185" y="4083685"/>
            <a:ext cx="5831205" cy="1877695"/>
          </a:xfrm>
        </p:spPr>
        <p:txBody>
          <a:bodyPr/>
          <a:lstStyle>
            <a:lvl1pPr marL="0" indent="0" algn="ctr">
              <a:buNone/>
              <a:defRPr lang="de-de" sz="2040" cap="none"/>
            </a:lvl1pPr>
            <a:lvl2pPr marL="388620" indent="0" algn="ctr">
              <a:buNone/>
              <a:defRPr lang="de-de" sz="1700" cap="none"/>
            </a:lvl2pPr>
            <a:lvl3pPr marL="777240" indent="0" algn="ctr">
              <a:buNone/>
              <a:defRPr lang="de-de" sz="1530" cap="none"/>
            </a:lvl3pPr>
            <a:lvl4pPr marL="1166495" indent="0" algn="ctr">
              <a:buNone/>
              <a:defRPr lang="de-de" sz="1360" cap="none"/>
            </a:lvl4pPr>
            <a:lvl5pPr marL="1555115" indent="0" algn="ctr">
              <a:buNone/>
              <a:defRPr lang="de-de" sz="1360" cap="none"/>
            </a:lvl5pPr>
            <a:lvl6pPr marL="1943735" indent="0" algn="ctr">
              <a:buNone/>
              <a:defRPr lang="de-de" sz="1360" cap="none"/>
            </a:lvl6pPr>
            <a:lvl7pPr marL="2332355" indent="0" algn="ctr">
              <a:buNone/>
              <a:defRPr lang="de-de" sz="1360" cap="none"/>
            </a:lvl7pPr>
            <a:lvl8pPr marL="2721610" indent="0" algn="ctr">
              <a:buNone/>
              <a:defRPr lang="de-de" sz="1360" cap="none"/>
            </a:lvl8pPr>
            <a:lvl9pPr marL="3110230" indent="0" algn="ctr">
              <a:buNone/>
              <a:defRPr lang="de-de" sz="1360" cap="none"/>
            </a:lvl9pPr>
          </a:lstStyle>
          <a:p>
            <a:pPr>
              <a:defRPr lang="de-de"/>
            </a:pPr>
            <a:r>
              <a:t>Formatvorlage des Untertitelmasters durch Klicken bearbeiten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E26CB-85CC-CBD0-8226-738568687426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E327A-34CC-CBC4-8226-C2917C687497}" type="slidenum">
              <a:rPr lang="de-de" cap="none"/>
              <a:t/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E4166-28CC-CBB7-8226-DEE20F68748B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E48A3-EDCC-CBBE-8226-1BEB0668744E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yIAAIwCAACLLAAAFSsAABAAAAAmAAAACAAAAAMAAAAAAAAA"/>
              </a:ext>
            </a:extLst>
          </p:cNvSpPr>
          <p:nvPr>
            <p:ph type="title"/>
          </p:nvPr>
        </p:nvSpPr>
        <p:spPr>
          <a:xfrm>
            <a:off x="5564505" y="414020"/>
            <a:ext cx="1676400" cy="658939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iIQAAFSsAABAAAAAmAAAACAAAAAMAAAAAAAAA"/>
              </a:ext>
            </a:extLst>
          </p:cNvSpPr>
          <p:nvPr>
            <p:ph idx="1"/>
          </p:nvPr>
        </p:nvSpPr>
        <p:spPr>
          <a:xfrm>
            <a:off x="534670" y="414020"/>
            <a:ext cx="4932680" cy="658939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E5A0A-44CC-CBAC-8226-B2F9146874E7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E2C2E-60CC-CBDA-8226-968F626874C3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E6709-47CC-CB91-8226-B1C4296874E4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E6539-77CC-CB93-8226-81C62B6874D4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O0LAACFLAAA0h8AABAAAAAmAAAACAAAAIGAAAAAAAAA"/>
              </a:ext>
            </a:extLst>
          </p:cNvSpPr>
          <p:nvPr>
            <p:ph type="title"/>
          </p:nvPr>
        </p:nvSpPr>
        <p:spPr>
          <a:xfrm>
            <a:off x="530225" y="1938655"/>
            <a:ext cx="6706870" cy="3234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AMgAACFLAAAeSoAABAAAAAmAAAACAAAAAGAAAAAAAAA"/>
              </a:ext>
            </a:extLst>
          </p:cNvSpPr>
          <p:nvPr>
            <p:ph idx="1"/>
          </p:nvPr>
        </p:nvSpPr>
        <p:spPr>
          <a:xfrm>
            <a:off x="530225" y="5203825"/>
            <a:ext cx="6706870" cy="1700530"/>
          </a:xfrm>
        </p:spPr>
        <p:txBody>
          <a:bodyPr/>
          <a:lstStyle>
            <a:lvl1pPr marL="0" indent="0">
              <a:buNone/>
              <a:defRPr lang="de-de" sz="2040" cap="none">
                <a:solidFill>
                  <a:schemeClr val="tx1"/>
                </a:solidFill>
              </a:defRPr>
            </a:lvl1pPr>
            <a:lvl2pPr marL="388620" indent="0">
              <a:buNone/>
              <a:defRPr lang="de-de" sz="1700" cap="none">
                <a:solidFill>
                  <a:srgbClr val="8C8C8C"/>
                </a:solidFill>
              </a:defRPr>
            </a:lvl2pPr>
            <a:lvl3pPr marL="777240" indent="0">
              <a:buNone/>
              <a:defRPr lang="de-de" sz="1530" cap="none">
                <a:solidFill>
                  <a:srgbClr val="8C8C8C"/>
                </a:solidFill>
              </a:defRPr>
            </a:lvl3pPr>
            <a:lvl4pPr marL="1166495" indent="0">
              <a:buNone/>
              <a:defRPr lang="de-de" sz="1360" cap="none">
                <a:solidFill>
                  <a:srgbClr val="8C8C8C"/>
                </a:solidFill>
              </a:defRPr>
            </a:lvl4pPr>
            <a:lvl5pPr marL="1555115" indent="0">
              <a:buNone/>
              <a:defRPr lang="de-de" sz="1360" cap="none">
                <a:solidFill>
                  <a:srgbClr val="8C8C8C"/>
                </a:solidFill>
              </a:defRPr>
            </a:lvl5pPr>
            <a:lvl6pPr marL="1943735" indent="0">
              <a:buNone/>
              <a:defRPr lang="de-de" sz="1360" cap="none">
                <a:solidFill>
                  <a:srgbClr val="8C8C8C"/>
                </a:solidFill>
              </a:defRPr>
            </a:lvl6pPr>
            <a:lvl7pPr marL="2332355" indent="0">
              <a:buNone/>
              <a:defRPr lang="de-de" sz="1360" cap="none">
                <a:solidFill>
                  <a:srgbClr val="8C8C8C"/>
                </a:solidFill>
              </a:defRPr>
            </a:lvl7pPr>
            <a:lvl8pPr marL="2721610" indent="0">
              <a:buNone/>
              <a:defRPr lang="de-de" sz="1360" cap="none">
                <a:solidFill>
                  <a:srgbClr val="8C8C8C"/>
                </a:solidFill>
              </a:defRPr>
            </a:lvl8pPr>
            <a:lvl9pPr marL="3110230" indent="0">
              <a:buNone/>
              <a:defRPr lang="de-de" sz="1360" cap="none">
                <a:solidFill>
                  <a:srgbClr val="8C8C8C"/>
                </a:solidFill>
              </a:defRPr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E6487-C9CC-CB92-8226-3FC72A68746A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E4005-4BCC-CBB6-8226-BDE30E6874E8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eFwAAFSsAABAAAAAmAAAACAAAAAEAAAAAAAAA"/>
              </a:ext>
            </a:extLst>
          </p:cNvSpPr>
          <p:nvPr>
            <p:ph idx="1"/>
          </p:nvPr>
        </p:nvSpPr>
        <p:spPr>
          <a:xfrm>
            <a:off x="534670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wMAACLLAAAFSsAABAAAAAmAAAACAAAAAEAAAAAAAAA"/>
              </a:ext>
            </a:extLst>
          </p:cNvSpPr>
          <p:nvPr>
            <p:ph idx="2"/>
          </p:nvPr>
        </p:nvSpPr>
        <p:spPr>
          <a:xfrm>
            <a:off x="3936365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E0DEC-A2CC-CBFB-8226-54AE43687401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E7A1D-53CC-CB8C-8226-A5D9346874F0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IwCAACNLAAAywsAABAAAAAmAAAACAAAAAEAAAAAAAAA"/>
              </a:ext>
            </a:extLst>
          </p:cNvSpPr>
          <p:nvPr>
            <p:ph type="title"/>
          </p:nvPr>
        </p:nvSpPr>
        <p:spPr>
          <a:xfrm>
            <a:off x="535305" y="414020"/>
            <a:ext cx="6706870" cy="1503045"/>
          </a:xfrm>
        </p:spPr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LoLAACIFwAAeREAABAAAAAmAAAACAAAAIGAAAAAAAAA"/>
              </a:ext>
            </a:extLst>
          </p:cNvSpPr>
          <p:nvPr>
            <p:ph idx="1"/>
          </p:nvPr>
        </p:nvSpPr>
        <p:spPr>
          <a:xfrm>
            <a:off x="535305" y="1906270"/>
            <a:ext cx="3289935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HkRAACIFwAALCsAABAAAAAmAAAACAAAAAEAAAAAAAAA"/>
              </a:ext>
            </a:extLst>
          </p:cNvSpPr>
          <p:nvPr>
            <p:ph idx="2"/>
          </p:nvPr>
        </p:nvSpPr>
        <p:spPr>
          <a:xfrm>
            <a:off x="535305" y="2840355"/>
            <a:ext cx="3289935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Text Placeholder 4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gpm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oLAACNLAAAeREAABAAAAAmAAAACAAAAIGAAAAAAAAA"/>
              </a:ext>
            </a:extLst>
          </p:cNvSpPr>
          <p:nvPr>
            <p:ph idx="3"/>
          </p:nvPr>
        </p:nvSpPr>
        <p:spPr>
          <a:xfrm>
            <a:off x="3936365" y="1906270"/>
            <a:ext cx="3305810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6zl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HkRAACNLAAALCsAABAAAAAmAAAACAAAAAEAAAAAAAAA"/>
              </a:ext>
            </a:extLst>
          </p:cNvSpPr>
          <p:nvPr>
            <p:ph idx="4"/>
          </p:nvPr>
        </p:nvSpPr>
        <p:spPr>
          <a:xfrm>
            <a:off x="3936365" y="2840355"/>
            <a:ext cx="3305810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7" name="Date Placeholder 6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E1DE6-A8CC-CBEB-8226-5EBE5368740B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8" name="Footer Placeholder 7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jZU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9" name="Slide Number Placeholder 8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g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E0382-CCCC-CBF5-8226-3AA04D68746F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jqTg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E7B54-1ACC-CB8D-8226-ECD8356874B9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4" name="Footer Placeholder 3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5" name="Slide Number Placeholder 4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E08B9-F7CC-CBFE-8226-01AB46687454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E6FC0-8ECC-CB99-8226-78CC2168742D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3" name="Footer Placeholder 2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E0E9D-D3CC-CBF8-8226-25AD40687470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>
              <a:defRPr lang="de-de" sz="2720" cap="none"/>
            </a:lvl1pPr>
            <a:lvl2pPr>
              <a:defRPr lang="de-de" sz="2380" cap="none"/>
            </a:lvl2pPr>
            <a:lvl3pPr>
              <a:defRPr lang="de-de" sz="2040" cap="none"/>
            </a:lvl3pPr>
            <a:lvl4pPr>
              <a:defRPr lang="de-de" sz="1700" cap="none"/>
            </a:lvl4pPr>
            <a:lvl5pPr>
              <a:defRPr lang="de-de" sz="1700" cap="none"/>
            </a:lvl5pPr>
            <a:lvl6pPr>
              <a:defRPr lang="de-de" sz="1700" cap="none"/>
            </a:lvl6pPr>
            <a:lvl7pPr>
              <a:defRPr lang="de-de" sz="1700" cap="none"/>
            </a:lvl7pPr>
            <a:lvl8pPr>
              <a:defRPr lang="de-de" sz="1700" cap="none"/>
            </a:lvl8pPr>
            <a:lvl9pPr>
              <a:defRPr lang="de-de" sz="170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E6AF5-BBCC-CB9C-8226-4DC924687418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E4D31-7FCC-CBBB-8226-89EE036874DC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:pr="smNativeData" xmlns="smNativeData" val="SMDATA_15_nn5waRMAAAAlAAAAZA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type="pic"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 marL="0" indent="0">
              <a:buNone/>
              <a:defRPr lang="de-de" sz="2720" cap="none"/>
            </a:lvl1pPr>
            <a:lvl2pPr marL="388620" indent="0">
              <a:buNone/>
              <a:defRPr lang="de-de" sz="2380" cap="none"/>
            </a:lvl2pPr>
            <a:lvl3pPr marL="777240" indent="0">
              <a:buNone/>
              <a:defRPr lang="de-de" sz="2040" cap="none"/>
            </a:lvl3pPr>
            <a:lvl4pPr marL="1166495" indent="0">
              <a:buNone/>
              <a:defRPr lang="de-de" sz="1700" cap="none"/>
            </a:lvl4pPr>
            <a:lvl5pPr marL="1555115" indent="0">
              <a:buNone/>
              <a:defRPr lang="de-de" sz="1700" cap="none"/>
            </a:lvl5pPr>
            <a:lvl6pPr marL="1943735" indent="0">
              <a:buNone/>
              <a:defRPr lang="de-de" sz="1700" cap="none"/>
            </a:lvl6pPr>
            <a:lvl7pPr marL="2332355" indent="0">
              <a:buNone/>
              <a:defRPr lang="de-de" sz="1700" cap="none"/>
            </a:lvl7pPr>
            <a:lvl8pPr marL="2721610" indent="0">
              <a:buNone/>
              <a:defRPr lang="de-de" sz="1700" cap="none"/>
            </a:lvl8pPr>
            <a:lvl9pPr marL="3110230" indent="0">
              <a:buNone/>
              <a:defRPr lang="de-de" sz="1700" cap="none"/>
            </a:lvl9pPr>
          </a:lstStyle>
          <a:p>
            <a:pPr>
              <a:defRPr lang="de-de"/>
            </a:pPr>
            <a:r>
              <a:t>Bild durch Klicken auf Symbol hinzufügen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E20B6-F8CC-CBD6-8226-0E836E68745B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E5DEF-A1CC-CBAB-8226-57FE13687402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IwCAACLLAAAywsAABAAAAAmAAAACAAAAL8vAAAAAAAA"/>
              </a:ext>
            </a:extLst>
          </p:cNvSpPr>
          <p:nvPr>
            <p:ph type="title"/>
          </p:nvPr>
        </p:nvSpPr>
        <p:spPr>
          <a:xfrm>
            <a:off x="534670" y="414020"/>
            <a:ext cx="6706235" cy="150304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LwMAACLLAAAFSsAABAAAAAmAAAACAAAAD8vAAAAAAAA"/>
              </a:ext>
            </a:extLst>
          </p:cNvSpPr>
          <p:nvPr>
            <p:ph type="body" idx="1"/>
          </p:nvPr>
        </p:nvSpPr>
        <p:spPr>
          <a:xfrm>
            <a:off x="534670" y="2070100"/>
            <a:ext cx="6706235" cy="4933315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FUsAAANDgAA4S4AABAAAAAmAAAACAAAAL+PAAAAAAAA"/>
              </a:ext>
            </a:extLst>
          </p:cNvSpPr>
          <p:nvPr>
            <p:ph type="dt" sz="half" idx="2"/>
          </p:nvPr>
        </p:nvSpPr>
        <p:spPr>
          <a:xfrm>
            <a:off x="53467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E1218-56CC-CBE4-8226-A0B15C6874F5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A8AAFUsAAD9HwAA4S4AABAAAAAmAAAACAAAAL+PAAAAAAAA"/>
              </a:ext>
            </a:extLst>
          </p:cNvSpPr>
          <p:nvPr>
            <p:ph type="ftr" sz="quarter" idx="3"/>
          </p:nvPr>
        </p:nvSpPr>
        <p:spPr>
          <a:xfrm>
            <a:off x="2575560" y="7206615"/>
            <a:ext cx="262445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nn5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yCEAAFUsAACLLAAA4S4AABAAAAAmAAAACAAAAL+PAAAAAAAA"/>
              </a:ext>
            </a:extLst>
          </p:cNvSpPr>
          <p:nvPr>
            <p:ph type="sldNum" sz="quarter" idx="4"/>
          </p:nvPr>
        </p:nvSpPr>
        <p:spPr>
          <a:xfrm>
            <a:off x="549148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E75E4-AACC-CB83-8226-5CD63B687409}" type="slidenum">
              <a:rPr lang="de-de" cap="none"/>
              <a:t/>
            </a:fld>
            <a:endParaRPr lang="de-de" cap="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marL="0" marR="0" indent="0" algn="l" defTabSz="777240">
        <a:lnSpc>
          <a:spcPct val="90000"/>
        </a:lnSpc>
        <a:spcBef>
          <a:spcPts val="0"/>
        </a:spcBef>
        <a:spcAft>
          <a:spcPts val="0"/>
        </a:spcAft>
        <a:buNone/>
        <a:tabLst/>
        <a:defRPr lang="de-de" sz="3740" b="0" i="0" u="none" strike="noStrike" kern="1" cap="none" spc="0" baseline="0">
          <a:solidFill>
            <a:schemeClr val="tx1"/>
          </a:solidFill>
          <a:effectLst/>
          <a:latin typeface="Calibri Light" pitchFamily="2" charset="0"/>
          <a:ea typeface="Calibri Light" pitchFamily="2" charset="0"/>
          <a:cs typeface="Calibri Light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194310" marR="0" indent="-194310" algn="l" defTabSz="777240">
        <a:lnSpc>
          <a:spcPct val="90000"/>
        </a:lnSpc>
        <a:spcBef>
          <a:spcPts val="850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38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58293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04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7218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7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6080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74942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13804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52666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91592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30454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38862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77724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16649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55511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194373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33235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72161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11023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nn5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1i8AANY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6210" cy="77762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nn5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wXzo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2C8AANg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7480" cy="777748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sedruck</dc:creator>
  <cp:keywords/>
  <dc:description/>
  <cp:lastModifiedBy>Markus</cp:lastModifiedBy>
  <cp:revision>0</cp:revision>
  <dcterms:created xsi:type="dcterms:W3CDTF">2023-01-16T14:10:44Z</dcterms:created>
  <dcterms:modified xsi:type="dcterms:W3CDTF">2026-01-21T07:22:06Z</dcterms:modified>
</cp:coreProperties>
</file>