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275" val="1230" revOS="4"/>
      <pr:smFileRevision xmlns:pr="smNativeData" xmlns="smNativeData" dt="1768980275" val="101"/>
      <pr:guideOptions xmlns:pr="smNativeData" xmlns="smNativeData" dt="1768980275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8D6A-24CC-CA7B-8227-D22EC3697487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B519-57CC-CA43-8227-A116FB6974F4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CF41-0FCC-CA39-8227-F96C816974AC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F33F-71CC-CA05-8227-8750BD6974D2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E19E-D0CC-CA17-8227-2642AF69747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DB3C-72CC-CA2D-8227-8478956974D1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AECA-84CC-CA58-8227-720DE069742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96EA-A4CC-CA60-8227-5235D8697407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8C11-5FCC-CA7A-8227-A92FC26974FC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A32E-60CC-CA55-8227-9600ED6974C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A4CE-80CC-CA52-8227-7607EA69742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D4C5-8BCC-CA22-8227-7D779A697428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923C-72CC-CA64-8227-8431DC6974D1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B275-3BCC-CA44-8227-CD11FC697498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E35A-14CC-CA15-8227-E240AD6974B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A18F-C1CC-CA57-8227-3702EF697462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8855-1BCC-CA7E-8227-ED2BC66974B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833E-70CC-CA75-8227-8620CD6974D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E04A-04CC-CA16-8227-F243AE6974A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E412-5CCC-CA12-8227-AA47AA6974F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M39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FD903-4DCC-CA2F-8227-BB7A976974EE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FFE4D-03CC-CA08-8227-F55DB06974A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F922B-65CC-CA64-8227-9331DC6974C6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M39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FBAB2-FCCC-CA4C-8227-0A19F469745F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M3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M39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S8AANk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8115" cy="777811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2026-01-21T07:24:35Z</dcterms:modified>
</cp:coreProperties>
</file>