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fntdata" ContentType="application/x-fontdata"/>
  <Default Extension="bmp" ContentType="image/bmp"/>
  <Default Extension="jpeg" ContentType="image/jpeg"/>
  <Default Extension="png" ContentType="image/png"/>
  <Default Extension="gif" ContentType="image/gif"/>
  <Default Extension="tif" ContentType="image/tif"/>
  <Default Extension="emf" ContentType="image/x-emf"/>
  <Default Extension="wmf" ContentType="image/x-wmf"/>
  <Default Extension="pct" ContentType="image/pct"/>
  <Default Extension="pcx" ContentType="image/pcx"/>
  <Default Extension="tga" ContentType="image/tga"/>
  <Default Extension="svg" ContentType="image/svg+xml"/>
  <Default Extension="webp" ContentType="image/webp"/>
  <Default Extension="avi" ContentType="video/avi"/>
  <Default Extension="wmv" ContentType="video/wmv"/>
  <Default Extension="mpg" ContentType="video/mpeg"/>
  <Default Extension="mpeg" ContentType="video/mpeg"/>
  <Default Extension="mp2" ContentType="video/mpeg"/>
  <Default Extension="mp4" ContentType="video/mpeg"/>
  <Default Extension="wma" ContentType="audio/x-ms-wma"/>
  <Default Extension="mid" ContentType="audio/unknown"/>
  <Default Extension="midi" ContentType="audio/unknown"/>
  <Default Extension="rmi" ContentType="audio/unknown"/>
  <Default Extension="mp3" ContentType="audio/unknown"/>
  <Default Extension="wav" ContentType="audio/wav"/>
  <Default Extension="bin" ContentType="application/vnd.openxmlformats-officedocument.oleObjec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</Types>
</file>

<file path=_rels/.rels><?xml version="1.0" encoding="UTF-8" standalone="yes" 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</file>

<file path=ppt/presentation.xml><?xml version="1.0" encoding="utf-8"?>
<p:presentation xmlns:p="http://schemas.openxmlformats.org/presentationml/2006/main" xmlns:mc="http://schemas.openxmlformats.org/markup-compatibility/2006" xmlns:p14="http://schemas.microsoft.com/office/powerpoint/2010/main" xmlns:p15="http://schemas.microsoft.com/office/powerpoint/2012/main" xmlns:r="http://schemas.openxmlformats.org/officeDocument/2006/relationships" xmlns:a="http://schemas.openxmlformats.org/drawingml/2006/main">
  <p:sldMasterIdLst>
    <p:sldMasterId id="2147483660" r:id="rId5"/>
  </p:sldMasterIdLst>
  <p:sldIdLst>
    <p:sldId id="256" r:id="rId6"/>
    <p:sldId id="257" r:id="rId7"/>
  </p:sldIdLst>
  <p:sldSz cx="7775575" cy="7775575"/>
  <p:notesSz cx="6858000" cy="9144000"/>
  <p:defaultTextStyle>
    <a:lvl1pPr marL="0" marR="0" indent="0" algn="l" defTabSz="914400">
      <a:lnSpc>
        <a:spcPct val="100000"/>
      </a:lnSpc>
      <a:spcBef>
        <a:spcPts val="0"/>
      </a:spcBef>
      <a:spcAft>
        <a:spcPts val="0"/>
      </a:spcAft>
      <a:buNone/>
      <a:tabLst/>
      <a:defRPr lang="de-de" sz="1800" b="0" i="0" u="none" strike="noStrike" kern="1" cap="none" spc="0" baseline="0">
        <a:solidFill>
          <a:schemeClr val="tx1"/>
        </a:solidFill>
        <a:effectLst/>
        <a:latin typeface="Calibri" pitchFamily="2" charset="0"/>
        <a:ea typeface="Calibri" pitchFamily="2" charset="0"/>
        <a:cs typeface="Calibri" pitchFamily="2" charset="0"/>
      </a:defRPr>
    </a:lvl1pPr>
    <a:lvl2pPr marL="457200" marR="0" indent="0" algn="l" defTabSz="914400">
      <a:lnSpc>
        <a:spcPct val="100000"/>
      </a:lnSpc>
      <a:spcBef>
        <a:spcPts val="0"/>
      </a:spcBef>
      <a:spcAft>
        <a:spcPts val="0"/>
      </a:spcAft>
      <a:buNone/>
      <a:tabLst/>
      <a:defRPr lang="de-de" sz="1800" b="0" i="0" u="none" strike="noStrike" kern="1" cap="none" spc="0" baseline="0">
        <a:solidFill>
          <a:schemeClr val="tx1"/>
        </a:solidFill>
        <a:effectLst/>
        <a:latin typeface="Calibri" pitchFamily="2" charset="0"/>
        <a:ea typeface="Calibri" pitchFamily="2" charset="0"/>
        <a:cs typeface="Calibri" pitchFamily="2" charset="0"/>
      </a:defRPr>
    </a:lvl2pPr>
    <a:lvl3pPr marL="914400" marR="0" indent="0" algn="l" defTabSz="914400">
      <a:lnSpc>
        <a:spcPct val="100000"/>
      </a:lnSpc>
      <a:spcBef>
        <a:spcPts val="0"/>
      </a:spcBef>
      <a:spcAft>
        <a:spcPts val="0"/>
      </a:spcAft>
      <a:buNone/>
      <a:tabLst/>
      <a:defRPr lang="de-de" sz="1800" b="0" i="0" u="none" strike="noStrike" kern="1" cap="none" spc="0" baseline="0">
        <a:solidFill>
          <a:schemeClr val="tx1"/>
        </a:solidFill>
        <a:effectLst/>
        <a:latin typeface="Calibri" pitchFamily="2" charset="0"/>
        <a:ea typeface="Calibri" pitchFamily="2" charset="0"/>
        <a:cs typeface="Calibri" pitchFamily="2" charset="0"/>
      </a:defRPr>
    </a:lvl3pPr>
    <a:lvl4pPr marL="1371600" marR="0" indent="0" algn="l" defTabSz="914400">
      <a:lnSpc>
        <a:spcPct val="100000"/>
      </a:lnSpc>
      <a:spcBef>
        <a:spcPts val="0"/>
      </a:spcBef>
      <a:spcAft>
        <a:spcPts val="0"/>
      </a:spcAft>
      <a:buNone/>
      <a:tabLst/>
      <a:defRPr lang="de-de" sz="1800" b="0" i="0" u="none" strike="noStrike" kern="1" cap="none" spc="0" baseline="0">
        <a:solidFill>
          <a:schemeClr val="tx1"/>
        </a:solidFill>
        <a:effectLst/>
        <a:latin typeface="Calibri" pitchFamily="2" charset="0"/>
        <a:ea typeface="Calibri" pitchFamily="2" charset="0"/>
        <a:cs typeface="Calibri" pitchFamily="2" charset="0"/>
      </a:defRPr>
    </a:lvl4pPr>
    <a:lvl5pPr marL="1828800" marR="0" indent="0" algn="l" defTabSz="914400">
      <a:lnSpc>
        <a:spcPct val="100000"/>
      </a:lnSpc>
      <a:spcBef>
        <a:spcPts val="0"/>
      </a:spcBef>
      <a:spcAft>
        <a:spcPts val="0"/>
      </a:spcAft>
      <a:buNone/>
      <a:tabLst/>
      <a:defRPr lang="de-de" sz="1800" b="0" i="0" u="none" strike="noStrike" kern="1" cap="none" spc="0" baseline="0">
        <a:solidFill>
          <a:schemeClr val="tx1"/>
        </a:solidFill>
        <a:effectLst/>
        <a:latin typeface="Calibri" pitchFamily="2" charset="0"/>
        <a:ea typeface="Calibri" pitchFamily="2" charset="0"/>
        <a:cs typeface="Calibri" pitchFamily="2" charset="0"/>
      </a:defRPr>
    </a:lvl5pPr>
    <a:lvl6pPr marL="2286000" marR="0" indent="0" algn="l" defTabSz="914400">
      <a:lnSpc>
        <a:spcPct val="100000"/>
      </a:lnSpc>
      <a:spcBef>
        <a:spcPts val="0"/>
      </a:spcBef>
      <a:spcAft>
        <a:spcPts val="0"/>
      </a:spcAft>
      <a:buNone/>
      <a:tabLst/>
      <a:defRPr lang="de-de" sz="1800" b="0" i="0" u="none" strike="noStrike" kern="1" cap="none" spc="0" baseline="0">
        <a:solidFill>
          <a:schemeClr val="tx1"/>
        </a:solidFill>
        <a:effectLst/>
        <a:latin typeface="Calibri" pitchFamily="2" charset="0"/>
        <a:ea typeface="Calibri" pitchFamily="2" charset="0"/>
        <a:cs typeface="Calibri" pitchFamily="2" charset="0"/>
      </a:defRPr>
    </a:lvl6pPr>
    <a:lvl7pPr marL="2743200" marR="0" indent="0" algn="l" defTabSz="914400">
      <a:lnSpc>
        <a:spcPct val="100000"/>
      </a:lnSpc>
      <a:spcBef>
        <a:spcPts val="0"/>
      </a:spcBef>
      <a:spcAft>
        <a:spcPts val="0"/>
      </a:spcAft>
      <a:buNone/>
      <a:tabLst/>
      <a:defRPr lang="de-de" sz="1800" b="0" i="0" u="none" strike="noStrike" kern="1" cap="none" spc="0" baseline="0">
        <a:solidFill>
          <a:schemeClr val="tx1"/>
        </a:solidFill>
        <a:effectLst/>
        <a:latin typeface="Calibri" pitchFamily="2" charset="0"/>
        <a:ea typeface="Calibri" pitchFamily="2" charset="0"/>
        <a:cs typeface="Calibri" pitchFamily="2" charset="0"/>
      </a:defRPr>
    </a:lvl7pPr>
    <a:lvl8pPr marL="3200400" marR="0" indent="0" algn="l" defTabSz="914400">
      <a:lnSpc>
        <a:spcPct val="100000"/>
      </a:lnSpc>
      <a:spcBef>
        <a:spcPts val="0"/>
      </a:spcBef>
      <a:spcAft>
        <a:spcPts val="0"/>
      </a:spcAft>
      <a:buNone/>
      <a:tabLst/>
      <a:defRPr lang="de-de" sz="1800" b="0" i="0" u="none" strike="noStrike" kern="1" cap="none" spc="0" baseline="0">
        <a:solidFill>
          <a:schemeClr val="tx1"/>
        </a:solidFill>
        <a:effectLst/>
        <a:latin typeface="Calibri" pitchFamily="2" charset="0"/>
        <a:ea typeface="Calibri" pitchFamily="2" charset="0"/>
        <a:cs typeface="Calibri" pitchFamily="2" charset="0"/>
      </a:defRPr>
    </a:lvl8pPr>
    <a:lvl9pPr marL="3657600" marR="0" indent="0" algn="l" defTabSz="914400">
      <a:lnSpc>
        <a:spcPct val="100000"/>
      </a:lnSpc>
      <a:spcBef>
        <a:spcPts val="0"/>
      </a:spcBef>
      <a:spcAft>
        <a:spcPts val="0"/>
      </a:spcAft>
      <a:buNone/>
      <a:tabLst/>
      <a:defRPr lang="de-de" sz="1800" b="0" i="0" u="none" strike="noStrike" kern="1" cap="none" spc="0" baseline="0">
        <a:solidFill>
          <a:schemeClr val="tx1"/>
        </a:solidFill>
        <a:effectLst/>
        <a:latin typeface="Calibri" pitchFamily="2" charset="0"/>
        <a:ea typeface="Calibri" pitchFamily="2" charset="0"/>
        <a:cs typeface="Calibri" pitchFamily="2" charset="0"/>
      </a:defRPr>
    </a:lvl9pPr>
  </p:defaultTextStyle>
</p:presentation>
</file>

<file path=ppt/presProps.xml><?xml version="1.0" encoding="utf-8"?>
<p:presentationPr xmlns:p="http://schemas.openxmlformats.org/presentationml/2006/main" xmlns:mc="http://schemas.openxmlformats.org/markup-compatibility/2006" xmlns:p14="http://schemas.microsoft.com/office/powerpoint/2010/main" xmlns:p15="http://schemas.microsoft.com/office/powerpoint/2012/main" xmlns:r="http://schemas.openxmlformats.org/officeDocument/2006/relationships" xmlns:a="http://schemas.openxmlformats.org/drawingml/2006/main">
  <p:showPr showNarration="1">
    <p:penClr>
      <a:srgbClr val="0000FF"/>
    </p:penClr>
  </p:showPr>
  <p:extLst>
    <p:ext uri="smNativeData">
      <pr:smAppRevision xmlns:pr="smNativeData" xmlns="smNativeData" dt="1768980384" val="1230" revOS="4"/>
      <pr:smFileRevision xmlns:pr="smNativeData" xmlns="smNativeData" dt="1768980384" val="101"/>
      <pr:guideOptions xmlns:pr="smNativeData" xmlns="smNativeData" dt="1768980384" snapToBorders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p="http://schemas.openxmlformats.org/presentationml/2006/main" xmlns:mc="http://schemas.openxmlformats.org/markup-compatibility/2006" xmlns:p14="http://schemas.microsoft.com/office/powerpoint/2010/main" xmlns:p15="http://schemas.microsoft.com/office/powerpoint/2012/main" xmlns:r="http://schemas.openxmlformats.org/officeDocument/2006/relationships" xmlns:a="http://schemas.openxmlformats.org/drawingml/2006/main">
  <p:slideViewPr>
    <p:cSldViewPr snapToGrid="0">
      <p:cViewPr varScale="1">
        <p:scale>
          <a:sx n="100" d="100"/>
          <a:sy n="100" d="100"/>
        </p:scale>
        <p:origin x="2254" y="240"/>
      </p:cViewPr>
    </p:cSldViewPr>
  </p:slideViewPr>
  <p:outlineViewPr>
    <p:cViewPr>
      <p:scale>
        <a:sx n="33" d="100"/>
        <a:sy n="33" d="100"/>
      </p:scale>
      <p:origin x="0" y="0"/>
    </p:cViewPr>
  </p:outlineViewPr>
  <p:sorterViewPr>
    <p:cViewPr>
      <p:scale>
        <a:sx n="30" d="100"/>
        <a:sy n="30" d="100"/>
      </p:scale>
      <p:origin x="0" y="0"/>
    </p:cViewPr>
  </p:sorterViewPr>
  <p:notesViewPr>
    <p:cSldViewPr snapToGrid="0">
      <p:cViewPr>
        <p:scale>
          <a:sx n="100" d="100"/>
          <a:sy n="100" d="100"/>
        </p:scale>
        <p:origin x="2254" y="240"/>
      </p:cViewPr>
    </p:cSldViewPr>
  </p:notesViewPr>
  <p:gridSpacing cx="73477120" cy="73477120"/>
</p:viewPr>
</file>

<file path=ppt/_rels/presentation.xml.rels><?xml version="1.0" encoding="UTF-8" standalone="yes" 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tableStyles" Target="tableStyles.xml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/Relationships>
</file>

<file path=ppt/slideLayouts/_rels/slideLayout1.xml.rels><?xml version="1.0" encoding="UTF-8" standalone="yes" 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 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 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 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 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 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 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 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 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 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 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p="http://schemas.openxmlformats.org/presentationml/2006/main" xmlns:mc="http://schemas.openxmlformats.org/markup-compatibility/2006" xmlns:p14="http://schemas.microsoft.com/office/powerpoint/2010/main" xmlns:p15="http://schemas.microsoft.com/office/powerpoint/2012/main" xmlns:r="http://schemas.openxmlformats.org/officeDocument/2006/relationships" xmlns:a="http://schemas.openxmlformats.org/drawing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 noChangeArrowheads="1"/>
            <a:extLst>
              <a:ext uri="smNativeData">
                <pr:smNativeData xmlns:pr="smNativeData" xmlns="smNativeData" val="SMDATA_15_oH9waRMAAAAlAAAAZAAAAA0AAAAAkAAAAEgAAACQAAAASAAAAAAAAAAC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lgMAANQHAAA/LAAAexgAABAAAAAmAAAACAAAAIGAAAAAAAAA"/>
              </a:ext>
            </a:extLst>
          </p:cNvSpPr>
          <p:nvPr>
            <p:ph type="ctrTitle"/>
          </p:nvPr>
        </p:nvSpPr>
        <p:spPr>
          <a:xfrm>
            <a:off x="582930" y="1272540"/>
            <a:ext cx="6609715" cy="2707005"/>
          </a:xfrm>
        </p:spPr>
        <p:txBody>
          <a:bodyPr vert="horz" wrap="square" lIns="91440" tIns="45720" rIns="91440" bIns="45720" numCol="1" spcCol="215900" anchor="b">
            <a:prstTxWarp prst="textNoShape">
              <a:avLst/>
            </a:prstTxWarp>
          </a:bodyPr>
          <a:lstStyle>
            <a:lvl1pPr algn="ctr">
              <a:defRPr lang="de-de" sz="5100" cap="none"/>
            </a:lvl1pPr>
            <a:lvl2pPr>
              <a:defRPr lang="de-de" cap="none"/>
            </a:lvl2pPr>
            <a:lvl3pPr>
              <a:defRPr lang="de-de" cap="none"/>
            </a:lvl3pPr>
            <a:lvl4pPr>
              <a:defRPr lang="de-de" cap="none"/>
            </a:lvl4pPr>
            <a:lvl5pPr>
              <a:defRPr lang="de-de" cap="none"/>
            </a:lvl5pPr>
            <a:lvl6pPr>
              <a:defRPr lang="de-de" cap="none"/>
            </a:lvl6pPr>
            <a:lvl7pPr>
              <a:defRPr lang="de-de" cap="none"/>
            </a:lvl7pPr>
            <a:lvl8pPr>
              <a:defRPr lang="de-de" cap="none"/>
            </a:lvl8pPr>
            <a:lvl9pPr>
              <a:defRPr lang="de-de" cap="none"/>
            </a:lvl9pPr>
          </a:lstStyle>
          <a:p>
            <a:pPr>
              <a:defRPr lang="de-de"/>
            </a:pPr>
            <a:r>
              <a:t>Titelmasterformat durch Klicken bearbeiten</a:t>
            </a:r>
            <a:endParaRPr lang="en-us" cap="none"/>
          </a:p>
        </p:txBody>
      </p:sp>
      <p:sp>
        <p:nvSpPr>
          <p:cNvPr id="3" name="Subtitle 2"/>
          <p:cNvSpPr>
            <a:spLocks noGrp="1" noChangeArrowheads="1"/>
            <a:extLst>
              <a:ext uri="smNativeData">
                <pr:smNativeData xmlns:pr="smNativeData" xmlns="smNativeData" val="SMDATA_15_oH9waRMAAAAlAAAAZAAAAA0AAAAAkAAAAEgAAACQAAAASAAAAAAAAAAA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+wUAAB8ZAADaKQAArCQAABAAAAAmAAAACAAAAAGAAAAAAAAA"/>
              </a:ext>
            </a:extLst>
          </p:cNvSpPr>
          <p:nvPr>
            <p:ph type="subTitle" idx="1"/>
          </p:nvPr>
        </p:nvSpPr>
        <p:spPr>
          <a:xfrm>
            <a:off x="972185" y="4083685"/>
            <a:ext cx="5831205" cy="1877695"/>
          </a:xfrm>
        </p:spPr>
        <p:txBody>
          <a:bodyPr/>
          <a:lstStyle>
            <a:lvl1pPr marL="0" indent="0" algn="ctr">
              <a:buNone/>
              <a:defRPr lang="de-de" sz="2040" cap="none"/>
            </a:lvl1pPr>
            <a:lvl2pPr marL="388620" indent="0" algn="ctr">
              <a:buNone/>
              <a:defRPr lang="de-de" sz="1700" cap="none"/>
            </a:lvl2pPr>
            <a:lvl3pPr marL="777240" indent="0" algn="ctr">
              <a:buNone/>
              <a:defRPr lang="de-de" sz="1530" cap="none"/>
            </a:lvl3pPr>
            <a:lvl4pPr marL="1166495" indent="0" algn="ctr">
              <a:buNone/>
              <a:defRPr lang="de-de" sz="1360" cap="none"/>
            </a:lvl4pPr>
            <a:lvl5pPr marL="1555115" indent="0" algn="ctr">
              <a:buNone/>
              <a:defRPr lang="de-de" sz="1360" cap="none"/>
            </a:lvl5pPr>
            <a:lvl6pPr marL="1943735" indent="0" algn="ctr">
              <a:buNone/>
              <a:defRPr lang="de-de" sz="1360" cap="none"/>
            </a:lvl6pPr>
            <a:lvl7pPr marL="2332355" indent="0" algn="ctr">
              <a:buNone/>
              <a:defRPr lang="de-de" sz="1360" cap="none"/>
            </a:lvl7pPr>
            <a:lvl8pPr marL="2721610" indent="0" algn="ctr">
              <a:buNone/>
              <a:defRPr lang="de-de" sz="1360" cap="none"/>
            </a:lvl8pPr>
            <a:lvl9pPr marL="3110230" indent="0" algn="ctr">
              <a:buNone/>
              <a:defRPr lang="de-de" sz="1360" cap="none"/>
            </a:lvl9pPr>
          </a:lstStyle>
          <a:p>
            <a:pPr>
              <a:defRPr lang="de-de"/>
            </a:pPr>
            <a:r>
              <a:t>Formatvorlage des Untertitelmasters durch Klicken bearbeiten</a:t>
            </a:r>
            <a:endParaRPr lang="en-us" cap="none"/>
          </a:p>
        </p:txBody>
      </p:sp>
      <p:sp>
        <p:nvSpPr>
          <p:cNvPr id="4" name="Date Placeholder 3"/>
          <p:cNvSpPr>
            <a:spLocks noGrp="1" noChangeArrowheads="1"/>
            <a:extLst>
              <a:ext uri="smNativeData">
                <pr:smNativeData xmlns:pr="smNativeData" xmlns="smNativeData" val="SMDATA_15_oH9waR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SgMAAFUsAAANDgAA4S4AABAAAAAmAAAACAAAAAAAAAAAAAAA"/>
              </a:ext>
            </a:extLst>
          </p:cNvSpPr>
          <p:nvPr>
            <p:ph type="dt" sz="half" idx="10"/>
          </p:nvPr>
        </p:nvSpPr>
        <p:spPr/>
        <p:txBody>
          <a:bodyPr/>
          <a:lstStyle/>
          <a:p>
            <a:pPr>
              <a:defRPr lang="en-us"/>
            </a:pPr>
            <a:fld id="{219DAB93-DDCC-C85D-8225-2B08E56B747E}" type="datetime1">
              <a:rPr lang="de-de" cap="none"/>
              <a:t/>
            </a:fld>
            <a:endParaRPr lang="de-de" cap="none"/>
          </a:p>
        </p:txBody>
      </p:sp>
      <p:sp>
        <p:nvSpPr>
          <p:cNvPr id="5" name="Footer Placeholder 4"/>
          <p:cNvSpPr>
            <a:spLocks noGrp="1" noChangeArrowheads="1"/>
            <a:extLst>
              <a:ext uri="smNativeData">
                <pr:smNativeData xmlns:pr="smNativeData" xmlns="smNativeData" val="SMDATA_15_oH9waR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Nzb2v8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2A8AAFUsAAD9HwAA4S4AABAAAAAmAAAACAAAAAAAAAAAAAAA"/>
              </a:ext>
            </a:extLst>
          </p:cNvSpPr>
          <p:nvPr>
            <p:ph type="ftr" sz="quarter" idx="11"/>
          </p:nvPr>
        </p:nvSpPr>
        <p:spPr/>
        <p:txBody>
          <a:bodyPr/>
          <a:lstStyle/>
          <a:p>
            <a:pPr>
              <a:defRPr lang="en-us"/>
            </a:pPr>
            <a:endParaRPr lang="de-de" cap="none"/>
          </a:p>
        </p:txBody>
      </p:sp>
      <p:sp>
        <p:nvSpPr>
          <p:cNvPr id="6" name="Slide Number Placeholder 5"/>
          <p:cNvSpPr>
            <a:spLocks noGrp="1" noChangeArrowheads="1"/>
            <a:extLst>
              <a:ext uri="smNativeData">
                <pr:smNativeData xmlns:pr="smNativeData" xmlns="smNativeData" val="SMDATA_15_oH9waR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P////8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yCEAAFUsAACLLAAA4S4AABAAAAAmAAAACAAAAAAAAAAAAAAA"/>
              </a:ext>
            </a:extLst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 lang="en-us"/>
            </a:pPr>
            <a:fld id="{219DCB84-CACC-C83D-8225-3C68856B7469}" type="slidenum">
              <a:rPr lang="de-de" cap="none"/>
              <a:t/>
            </a:fld>
            <a:endParaRPr lang="de-de" cap="none"/>
          </a:p>
        </p:txBody>
      </p:sp>
    </p:spTree>
  </p:cSld>
  <p:clrMapOvr>
    <a:masterClrMapping/>
  </p:clrMapOvr>
  <p:hf hdr="0" ftr="0"/>
</p:sldLayout>
</file>

<file path=ppt/slideLayouts/slideLayout10.xml><?xml version="1.0" encoding="utf-8"?>
<p:sldLayout xmlns:p="http://schemas.openxmlformats.org/presentationml/2006/main" xmlns:mc="http://schemas.openxmlformats.org/markup-compatibility/2006" xmlns:p14="http://schemas.microsoft.com/office/powerpoint/2010/main" xmlns:p15="http://schemas.microsoft.com/office/powerpoint/2012/main" xmlns:r="http://schemas.openxmlformats.org/officeDocument/2006/relationships" xmlns:a="http://schemas.openxmlformats.org/drawing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 noChangeArrowheads="1"/>
            <a:extLst>
              <a:ext uri="smNativeData">
                <pr:smNativeData xmlns:pr="smNativeData" xmlns="smNativeData" val="SMDATA_15_oH9waR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SgMAAIwCAACLLAAAywsAABAAAAAmAAAACAAAAAAAAAAAAAAA"/>
              </a:ext>
            </a:extLst>
          </p:cNvSpPr>
          <p:nvPr>
            <p:ph type="title"/>
          </p:nvPr>
        </p:nvSpPr>
        <p:spPr/>
        <p:txBody>
          <a:bodyPr/>
          <a:lstStyle/>
          <a:p>
            <a:pPr>
              <a:defRPr lang="de-de"/>
            </a:pPr>
            <a:r>
              <a:t>Titelmasterformat durch Klicken bearbeiten</a:t>
            </a:r>
            <a:endParaRPr lang="en-us" cap="none"/>
          </a:p>
        </p:txBody>
      </p:sp>
      <p:sp>
        <p:nvSpPr>
          <p:cNvPr id="3" name="Vertical Text Placeholder 2"/>
          <p:cNvSpPr>
            <a:spLocks noGrp="1" noChangeArrowheads="1"/>
            <a:extLst>
              <a:ext uri="smNativeData">
                <pr:smNativeData xmlns:pr="smNativeData" xmlns="smNativeData" val="SMDATA_15_oH9waRMAAAAlAAAAZAAAAA0AAAAAkAAAAEgAAACQAAAASAAAAAAAAAAAAAAAAQ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SgMAALwMAACLLAAAFSsAABAAAAAmAAAACAAAAAIAAAAAAAAA"/>
              </a:ext>
            </a:extLst>
          </p:cNvSpPr>
          <p:nvPr>
            <p:ph idx="1"/>
          </p:nvPr>
        </p:nvSpPr>
        <p:spPr/>
        <p:txBody>
          <a:bodyPr vert="vert" wrap="square" lIns="91440" tIns="45720" rIns="91440" bIns="45720" numCol="1" spcCol="215900" anchor="t">
            <a:prstTxWarp prst="textNoShape">
              <a:avLst/>
            </a:prstTxWarp>
          </a:bodyPr>
          <a:lstStyle/>
          <a:p>
            <a:pPr>
              <a:defRPr lang="de-de"/>
            </a:pPr>
            <a:r>
              <a:t>Formatvorlagen des Textmasters bearbeiten</a:t>
            </a:r>
          </a:p>
          <a:p>
            <a:pPr lvl="1">
              <a:defRPr lang="de-de"/>
            </a:pPr>
            <a:r>
              <a:t>Second level</a:t>
            </a:r>
          </a:p>
          <a:p>
            <a:pPr lvl="2">
              <a:defRPr lang="de-de"/>
            </a:pPr>
            <a:r>
              <a:t>Third level</a:t>
            </a:r>
          </a:p>
          <a:p>
            <a:pPr lvl="3">
              <a:defRPr lang="de-de"/>
            </a:pPr>
            <a:r>
              <a:t>Fourth level</a:t>
            </a:r>
          </a:p>
          <a:p>
            <a:pPr lvl="4">
              <a:defRPr lang="de-de"/>
            </a:pPr>
            <a:r>
              <a:t>Fünfte Ebene</a:t>
            </a:r>
            <a:endParaRPr lang="en-us" cap="none"/>
          </a:p>
        </p:txBody>
      </p:sp>
      <p:sp>
        <p:nvSpPr>
          <p:cNvPr id="4" name="Date Placeholder 3"/>
          <p:cNvSpPr>
            <a:spLocks noGrp="1" noChangeArrowheads="1"/>
            <a:extLst>
              <a:ext uri="smNativeData">
                <pr:smNativeData xmlns:pr="smNativeData" xmlns="smNativeData" val="SMDATA_15_oH9waR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SgMAAFUsAAANDgAA4S4AABAAAAAmAAAACAAAAAAAAAAAAAAA"/>
              </a:ext>
            </a:extLst>
          </p:cNvSpPr>
          <p:nvPr>
            <p:ph type="dt" sz="half" idx="10"/>
          </p:nvPr>
        </p:nvSpPr>
        <p:spPr/>
        <p:txBody>
          <a:bodyPr/>
          <a:lstStyle/>
          <a:p>
            <a:pPr>
              <a:defRPr lang="en-us"/>
            </a:pPr>
            <a:fld id="{219DCE6D-23CC-C838-8225-D56D806B7480}" type="datetime1">
              <a:rPr lang="de-de" cap="none"/>
              <a:t>23.01.2024</a:t>
            </a:fld>
            <a:endParaRPr lang="de-de" cap="none"/>
          </a:p>
        </p:txBody>
      </p:sp>
      <p:sp>
        <p:nvSpPr>
          <p:cNvPr id="5" name="Footer Placeholder 4"/>
          <p:cNvSpPr>
            <a:spLocks noGrp="1" noChangeArrowheads="1"/>
            <a:extLst>
              <a:ext uri="smNativeData">
                <pr:smNativeData xmlns:pr="smNativeData" xmlns="smNativeData" val="SMDATA_15_oH9waR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2A8AAFUsAAD9HwAA4S4AABAAAAAmAAAACAAAAAAAAAAAAAAA"/>
              </a:ext>
            </a:extLst>
          </p:cNvSpPr>
          <p:nvPr>
            <p:ph type="ftr" sz="quarter" idx="11"/>
          </p:nvPr>
        </p:nvSpPr>
        <p:spPr/>
        <p:txBody>
          <a:bodyPr/>
          <a:lstStyle/>
          <a:p>
            <a:pPr>
              <a:defRPr lang="en-us"/>
            </a:pPr>
            <a:endParaRPr lang="de-de" cap="none"/>
          </a:p>
        </p:txBody>
      </p:sp>
      <p:sp>
        <p:nvSpPr>
          <p:cNvPr id="6" name="Slide Number Placeholder 5"/>
          <p:cNvSpPr>
            <a:spLocks noGrp="1" noChangeArrowheads="1"/>
            <a:extLst>
              <a:ext uri="smNativeData">
                <pr:smNativeData xmlns:pr="smNativeData" xmlns="smNativeData" val="SMDATA_15_oH9waR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yCEAAFUsAACLLAAA4S4AABAAAAAmAAAACAAAAAAAAAAAAAAA"/>
              </a:ext>
            </a:extLst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 lang="en-us"/>
            </a:pPr>
            <a:fld id="{219DCEAB-E5CC-C838-8225-136D806B7446}" type="slidenum">
              <a:rPr lang="de-de" cap="none"/>
              <a:t>‹Nr.›</a:t>
            </a:fld>
            <a:endParaRPr lang="de-de" cap="none"/>
          </a:p>
        </p:txBody>
      </p:sp>
    </p:spTree>
  </p:cSld>
  <p:clrMapOvr>
    <a:masterClrMapping/>
  </p:clrMapOvr>
  <p:hf hdr="0" ftr="0"/>
</p:sldLayout>
</file>

<file path=ppt/slideLayouts/slideLayout11.xml><?xml version="1.0" encoding="utf-8"?>
<p:sldLayout xmlns:p="http://schemas.openxmlformats.org/presentationml/2006/main" xmlns:mc="http://schemas.openxmlformats.org/markup-compatibility/2006" xmlns:p14="http://schemas.microsoft.com/office/powerpoint/2010/main" xmlns:p15="http://schemas.microsoft.com/office/powerpoint/2012/main" xmlns:r="http://schemas.openxmlformats.org/officeDocument/2006/relationships" xmlns:a="http://schemas.openxmlformats.org/drawing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 noChangeArrowheads="1"/>
            <a:extLst>
              <a:ext uri="smNativeData">
                <pr:smNativeData xmlns:pr="smNativeData" xmlns="smNativeData" val="SMDATA_15_oH9waRMAAAAlAAAAZAAAAA0AAAAAkAAAAEgAAACQAAAASAAAAAAAAAABAAAAAQ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OyIAAIwCAACLLAAAFSsAABAAAAAmAAAACAAAAAMAAAAAAAAA"/>
              </a:ext>
            </a:extLst>
          </p:cNvSpPr>
          <p:nvPr>
            <p:ph type="title"/>
          </p:nvPr>
        </p:nvSpPr>
        <p:spPr>
          <a:xfrm>
            <a:off x="5564505" y="414020"/>
            <a:ext cx="1676400" cy="6589395"/>
          </a:xfrm>
        </p:spPr>
        <p:txBody>
          <a:bodyPr vert="vert" wrap="square" lIns="91440" tIns="45720" rIns="91440" bIns="45720" numCol="1" spcCol="215900" anchor="ctr">
            <a:prstTxWarp prst="textNoShape">
              <a:avLst/>
            </a:prstTxWarp>
          </a:bodyPr>
          <a:lstStyle/>
          <a:p>
            <a:pPr>
              <a:defRPr lang="de-de"/>
            </a:pPr>
            <a:r>
              <a:t>Titelmasterformat durch Klicken bearbeiten</a:t>
            </a:r>
            <a:endParaRPr lang="en-us" cap="none"/>
          </a:p>
        </p:txBody>
      </p:sp>
      <p:sp>
        <p:nvSpPr>
          <p:cNvPr id="3" name="Vertical Text Placeholder 2"/>
          <p:cNvSpPr>
            <a:spLocks noGrp="1" noChangeArrowheads="1"/>
            <a:extLst>
              <a:ext uri="smNativeData">
                <pr:smNativeData xmlns:pr="smNativeData" xmlns="smNativeData" val="SMDATA_15_oH9waRMAAAAlAAAAZAAAAA0AAAAAkAAAAEgAAACQAAAASAAAAAAAAAAAAAAAAQ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SgMAAIwCAACiIQAAFSsAABAAAAAmAAAACAAAAAMAAAAAAAAA"/>
              </a:ext>
            </a:extLst>
          </p:cNvSpPr>
          <p:nvPr>
            <p:ph idx="1"/>
          </p:nvPr>
        </p:nvSpPr>
        <p:spPr>
          <a:xfrm>
            <a:off x="534670" y="414020"/>
            <a:ext cx="4932680" cy="6589395"/>
          </a:xfrm>
        </p:spPr>
        <p:txBody>
          <a:bodyPr vert="vert" wrap="square" lIns="91440" tIns="45720" rIns="91440" bIns="45720" numCol="1" spcCol="215900" anchor="t">
            <a:prstTxWarp prst="textNoShape">
              <a:avLst/>
            </a:prstTxWarp>
          </a:bodyPr>
          <a:lstStyle/>
          <a:p>
            <a:pPr>
              <a:defRPr lang="de-de"/>
            </a:pPr>
            <a:r>
              <a:t>Formatvorlagen des Textmasters bearbeiten</a:t>
            </a:r>
          </a:p>
          <a:p>
            <a:pPr lvl="1">
              <a:defRPr lang="de-de"/>
            </a:pPr>
            <a:r>
              <a:t>Second level</a:t>
            </a:r>
          </a:p>
          <a:p>
            <a:pPr lvl="2">
              <a:defRPr lang="de-de"/>
            </a:pPr>
            <a:r>
              <a:t>Third level</a:t>
            </a:r>
          </a:p>
          <a:p>
            <a:pPr lvl="3">
              <a:defRPr lang="de-de"/>
            </a:pPr>
            <a:r>
              <a:t>Fourth level</a:t>
            </a:r>
          </a:p>
          <a:p>
            <a:pPr lvl="4">
              <a:defRPr lang="de-de"/>
            </a:pPr>
            <a:r>
              <a:t>Fünfte Ebene</a:t>
            </a:r>
            <a:endParaRPr lang="en-us" cap="none"/>
          </a:p>
        </p:txBody>
      </p:sp>
      <p:sp>
        <p:nvSpPr>
          <p:cNvPr id="4" name="Date Placeholder 3"/>
          <p:cNvSpPr>
            <a:spLocks noGrp="1" noChangeArrowheads="1"/>
            <a:extLst>
              <a:ext uri="smNativeData">
                <pr:smNativeData xmlns:pr="smNativeData" xmlns="smNativeData" val="SMDATA_15_oH9waR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SgMAAFUsAAANDgAA4S4AABAAAAAmAAAACAAAAAAAAAAAAAAA"/>
              </a:ext>
            </a:extLst>
          </p:cNvSpPr>
          <p:nvPr>
            <p:ph type="dt" sz="half" idx="10"/>
          </p:nvPr>
        </p:nvSpPr>
        <p:spPr/>
        <p:txBody>
          <a:bodyPr/>
          <a:lstStyle/>
          <a:p>
            <a:pPr>
              <a:defRPr lang="en-us"/>
            </a:pPr>
            <a:fld id="{219D9065-2BCC-C866-8225-DD33DE6B7488}" type="datetime1">
              <a:rPr lang="de-de" cap="none"/>
              <a:t>23.01.2024</a:t>
            </a:fld>
            <a:endParaRPr lang="de-de" cap="none"/>
          </a:p>
        </p:txBody>
      </p:sp>
      <p:sp>
        <p:nvSpPr>
          <p:cNvPr id="5" name="Footer Placeholder 4"/>
          <p:cNvSpPr>
            <a:spLocks noGrp="1" noChangeArrowheads="1"/>
            <a:extLst>
              <a:ext uri="smNativeData">
                <pr:smNativeData xmlns:pr="smNativeData" xmlns="smNativeData" val="SMDATA_15_oH9waR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2A8AAFUsAAD9HwAA4S4AABAAAAAmAAAACAAAAAAAAAAAAAAA"/>
              </a:ext>
            </a:extLst>
          </p:cNvSpPr>
          <p:nvPr>
            <p:ph type="ftr" sz="quarter" idx="11"/>
          </p:nvPr>
        </p:nvSpPr>
        <p:spPr/>
        <p:txBody>
          <a:bodyPr/>
          <a:lstStyle/>
          <a:p>
            <a:pPr>
              <a:defRPr lang="en-us"/>
            </a:pPr>
            <a:endParaRPr lang="de-de" cap="none"/>
          </a:p>
        </p:txBody>
      </p:sp>
      <p:sp>
        <p:nvSpPr>
          <p:cNvPr id="6" name="Slide Number Placeholder 5"/>
          <p:cNvSpPr>
            <a:spLocks noGrp="1" noChangeArrowheads="1"/>
            <a:extLst>
              <a:ext uri="smNativeData">
                <pr:smNativeData xmlns:pr="smNativeData" xmlns="smNativeData" val="SMDATA_15_oH9waR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yCEAAFUsAACLLAAA4S4AABAAAAAmAAAACAAAAAAAAAAAAAAA"/>
              </a:ext>
            </a:extLst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 lang="en-us"/>
            </a:pPr>
            <a:fld id="{219DB46E-20CC-C842-8225-D617FA6B7483}" type="slidenum">
              <a:rPr lang="de-de" cap="none"/>
              <a:t>‹Nr.›</a:t>
            </a:fld>
            <a:endParaRPr lang="de-de" cap="none"/>
          </a:p>
        </p:txBody>
      </p:sp>
    </p:spTree>
  </p:cSld>
  <p:clrMapOvr>
    <a:masterClrMapping/>
  </p:clrMapOvr>
  <p:hf hdr="0" ftr="0"/>
</p:sldLayout>
</file>

<file path=ppt/slideLayouts/slideLayout2.xml><?xml version="1.0" encoding="utf-8"?>
<p:sldLayout xmlns:p="http://schemas.openxmlformats.org/presentationml/2006/main" xmlns:mc="http://schemas.openxmlformats.org/markup-compatibility/2006" xmlns:p14="http://schemas.microsoft.com/office/powerpoint/2010/main" xmlns:p15="http://schemas.microsoft.com/office/powerpoint/2012/main" xmlns:r="http://schemas.openxmlformats.org/officeDocument/2006/relationships" xmlns:a="http://schemas.openxmlformats.org/drawing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 noChangeArrowheads="1"/>
            <a:extLst>
              <a:ext uri="smNativeData">
                <pr:smNativeData xmlns:pr="smNativeData" xmlns="smNativeData" val="SMDATA_15_oH9waR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SgMAAIwCAACLLAAAywsAABAAAAAmAAAACAAAAAAAAAAAAAAA"/>
              </a:ext>
            </a:extLst>
          </p:cNvSpPr>
          <p:nvPr>
            <p:ph type="title"/>
          </p:nvPr>
        </p:nvSpPr>
        <p:spPr/>
        <p:txBody>
          <a:bodyPr/>
          <a:lstStyle/>
          <a:p>
            <a:pPr>
              <a:defRPr lang="de-de"/>
            </a:pPr>
            <a:r>
              <a:t>Titelmasterformat durch Klicken bearbeiten</a:t>
            </a:r>
            <a:endParaRPr lang="en-us" cap="none"/>
          </a:p>
        </p:txBody>
      </p:sp>
      <p:sp>
        <p:nvSpPr>
          <p:cNvPr id="3" name="Content Placeholder 2"/>
          <p:cNvSpPr>
            <a:spLocks noGrp="1" noChangeArrowheads="1"/>
            <a:extLst>
              <a:ext uri="smNativeData">
                <pr:smNativeData xmlns:pr="smNativeData" xmlns="smNativeData" val="SMDATA_15_oH9waRMAAAAlAAAAZAAAAA0AAAAAkAAAAEgAAACQAAAASAAAAAAAAAAA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P////8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SgMAALwMAACLLAAAFSsAABAAAAAmAAAACAAAAAAAAAAAAAAA"/>
              </a:ext>
            </a:extLst>
          </p:cNvSpPr>
          <p:nvPr>
            <p:ph idx="1"/>
          </p:nvPr>
        </p:nvSpPr>
        <p:spPr/>
        <p:txBody>
          <a:bodyPr/>
          <a:lstStyle/>
          <a:p>
            <a:pPr>
              <a:defRPr lang="de-de"/>
            </a:pPr>
            <a:r>
              <a:t>Formatvorlagen des Textmasters bearbeiten</a:t>
            </a:r>
          </a:p>
          <a:p>
            <a:pPr lvl="1">
              <a:defRPr lang="de-de"/>
            </a:pPr>
            <a:r>
              <a:t>Second level</a:t>
            </a:r>
          </a:p>
          <a:p>
            <a:pPr lvl="2">
              <a:defRPr lang="de-de"/>
            </a:pPr>
            <a:r>
              <a:t>Third level</a:t>
            </a:r>
          </a:p>
          <a:p>
            <a:pPr lvl="3">
              <a:defRPr lang="de-de"/>
            </a:pPr>
            <a:r>
              <a:t>Fourth level</a:t>
            </a:r>
          </a:p>
          <a:p>
            <a:pPr lvl="4">
              <a:defRPr lang="de-de"/>
            </a:pPr>
            <a:r>
              <a:t>Fünfte Ebene</a:t>
            </a:r>
            <a:endParaRPr lang="en-us" cap="none"/>
          </a:p>
        </p:txBody>
      </p:sp>
      <p:sp>
        <p:nvSpPr>
          <p:cNvPr id="4" name="Date Placeholder 3"/>
          <p:cNvSpPr>
            <a:spLocks noGrp="1" noChangeArrowheads="1"/>
            <a:extLst>
              <a:ext uri="smNativeData">
                <pr:smNativeData xmlns:pr="smNativeData" xmlns="smNativeData" val="SMDATA_15_oH9waR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P////8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SgMAAFUsAAANDgAA4S4AABAAAAAmAAAACAAAAAAAAAAAAAAA"/>
              </a:ext>
            </a:extLst>
          </p:cNvSpPr>
          <p:nvPr>
            <p:ph type="dt" sz="half" idx="10"/>
          </p:nvPr>
        </p:nvSpPr>
        <p:spPr/>
        <p:txBody>
          <a:bodyPr/>
          <a:lstStyle/>
          <a:p>
            <a:pPr>
              <a:defRPr lang="en-us"/>
            </a:pPr>
            <a:fld id="{219DD852-1CCC-C82E-8225-EA7B966B74BF}" type="datetime1">
              <a:rPr lang="de-de" cap="none"/>
              <a:t>23.01.2024</a:t>
            </a:fld>
            <a:endParaRPr lang="de-de" cap="none"/>
          </a:p>
        </p:txBody>
      </p:sp>
      <p:sp>
        <p:nvSpPr>
          <p:cNvPr id="5" name="Footer Placeholder 4"/>
          <p:cNvSpPr>
            <a:spLocks noGrp="1" noChangeArrowheads="1"/>
            <a:extLst>
              <a:ext uri="smNativeData">
                <pr:smNativeData xmlns:pr="smNativeData" xmlns="smNativeData" val="SMDATA_15_oH9waR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P////8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2A8AAFUsAAD9HwAA4S4AABAAAAAmAAAACAAAAAAAAAAAAAAA"/>
              </a:ext>
            </a:extLst>
          </p:cNvSpPr>
          <p:nvPr>
            <p:ph type="ftr" sz="quarter" idx="11"/>
          </p:nvPr>
        </p:nvSpPr>
        <p:spPr/>
        <p:txBody>
          <a:bodyPr/>
          <a:lstStyle/>
          <a:p>
            <a:pPr>
              <a:defRPr lang="en-us"/>
            </a:pPr>
            <a:endParaRPr lang="de-de" cap="none"/>
          </a:p>
        </p:txBody>
      </p:sp>
      <p:sp>
        <p:nvSpPr>
          <p:cNvPr id="6" name="Slide Number Placeholder 5"/>
          <p:cNvSpPr>
            <a:spLocks noGrp="1" noChangeArrowheads="1"/>
            <a:extLst>
              <a:ext uri="smNativeData">
                <pr:smNativeData xmlns:pr="smNativeData" xmlns="smNativeData" val="SMDATA_15_oH9waR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yCEAAFUsAACLLAAA4S4AABAAAAAmAAAACAAAAAAAAAAAAAAA"/>
              </a:ext>
            </a:extLst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 lang="en-us"/>
            </a:pPr>
            <a:fld id="{219D87F8-B6CC-C871-8225-4024C96B7415}" type="slidenum">
              <a:rPr lang="de-de" cap="none"/>
              <a:t>‹Nr.›</a:t>
            </a:fld>
            <a:endParaRPr lang="de-de" cap="none"/>
          </a:p>
        </p:txBody>
      </p:sp>
    </p:spTree>
  </p:cSld>
  <p:clrMapOvr>
    <a:masterClrMapping/>
  </p:clrMapOvr>
  <p:hf hdr="0" ftr="0"/>
</p:sldLayout>
</file>

<file path=ppt/slideLayouts/slideLayout3.xml><?xml version="1.0" encoding="utf-8"?>
<p:sldLayout xmlns:p="http://schemas.openxmlformats.org/presentationml/2006/main" xmlns:mc="http://schemas.openxmlformats.org/markup-compatibility/2006" xmlns:p14="http://schemas.microsoft.com/office/powerpoint/2010/main" xmlns:p15="http://schemas.microsoft.com/office/powerpoint/2012/main" xmlns:r="http://schemas.openxmlformats.org/officeDocument/2006/relationships" xmlns:a="http://schemas.openxmlformats.org/drawing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 noChangeArrowheads="1"/>
            <a:extLst>
              <a:ext uri="smNativeData">
                <pr:smNativeData xmlns:pr="smNativeData" xmlns="smNativeData" val="SMDATA_15_oH9waRMAAAAlAAAAZAAAAA0AAAAAkAAAAEgAAACQAAAASAAAAAAAAAAC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P////8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QwMAAO0LAACFLAAA0h8AABAAAAAmAAAACAAAAIGAAAAAAAAA"/>
              </a:ext>
            </a:extLst>
          </p:cNvSpPr>
          <p:nvPr>
            <p:ph type="title"/>
          </p:nvPr>
        </p:nvSpPr>
        <p:spPr>
          <a:xfrm>
            <a:off x="530225" y="1938655"/>
            <a:ext cx="6706870" cy="3234055"/>
          </a:xfrm>
        </p:spPr>
        <p:txBody>
          <a:bodyPr vert="horz" wrap="square" lIns="91440" tIns="45720" rIns="91440" bIns="45720" numCol="1" spcCol="215900" anchor="b">
            <a:prstTxWarp prst="textNoShape">
              <a:avLst/>
            </a:prstTxWarp>
          </a:bodyPr>
          <a:lstStyle>
            <a:lvl1pPr>
              <a:defRPr lang="de-de" sz="5100" cap="none"/>
            </a:lvl1pPr>
            <a:lvl2pPr>
              <a:defRPr lang="de-de" cap="none"/>
            </a:lvl2pPr>
            <a:lvl3pPr>
              <a:defRPr lang="de-de" cap="none"/>
            </a:lvl3pPr>
            <a:lvl4pPr>
              <a:defRPr lang="de-de" cap="none"/>
            </a:lvl4pPr>
            <a:lvl5pPr>
              <a:defRPr lang="de-de" cap="none"/>
            </a:lvl5pPr>
            <a:lvl6pPr>
              <a:defRPr lang="de-de" cap="none"/>
            </a:lvl6pPr>
            <a:lvl7pPr>
              <a:defRPr lang="de-de" cap="none"/>
            </a:lvl7pPr>
            <a:lvl8pPr>
              <a:defRPr lang="de-de" cap="none"/>
            </a:lvl8pPr>
            <a:lvl9pPr>
              <a:defRPr lang="de-de" cap="none"/>
            </a:lvl9pPr>
          </a:lstStyle>
          <a:p>
            <a:pPr>
              <a:defRPr lang="de-de"/>
            </a:pPr>
            <a:r>
              <a:t>Titelmasterformat durch Klicken bearbeiten</a:t>
            </a:r>
            <a:endParaRPr lang="en-us" cap="none"/>
          </a:p>
        </p:txBody>
      </p:sp>
      <p:sp>
        <p:nvSpPr>
          <p:cNvPr id="3" name="Text Placeholder 2"/>
          <p:cNvSpPr>
            <a:spLocks noGrp="1" noChangeArrowheads="1"/>
            <a:extLst>
              <a:ext uri="smNativeData">
                <pr:smNativeData xmlns:pr="smNativeData" xmlns="smNativeData" val="SMDATA_15_oH9waRMAAAAlAAAAZAAAAA0AAAAAkAAAAEgAAACQAAAASAAAAAAAAAAA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F8AY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QwMAAAMgAACFLAAAeSoAABAAAAAmAAAACAAAAAGAAAAAAAAA"/>
              </a:ext>
            </a:extLst>
          </p:cNvSpPr>
          <p:nvPr>
            <p:ph idx="1"/>
          </p:nvPr>
        </p:nvSpPr>
        <p:spPr>
          <a:xfrm>
            <a:off x="530225" y="5203825"/>
            <a:ext cx="6706870" cy="1700530"/>
          </a:xfrm>
        </p:spPr>
        <p:txBody>
          <a:bodyPr/>
          <a:lstStyle>
            <a:lvl1pPr marL="0" indent="0">
              <a:buNone/>
              <a:defRPr lang="de-de" sz="2040" cap="none">
                <a:solidFill>
                  <a:schemeClr val="tx1"/>
                </a:solidFill>
              </a:defRPr>
            </a:lvl1pPr>
            <a:lvl2pPr marL="388620" indent="0">
              <a:buNone/>
              <a:defRPr lang="de-de" sz="1700" cap="none">
                <a:solidFill>
                  <a:srgbClr val="8C8C8C"/>
                </a:solidFill>
              </a:defRPr>
            </a:lvl2pPr>
            <a:lvl3pPr marL="777240" indent="0">
              <a:buNone/>
              <a:defRPr lang="de-de" sz="1530" cap="none">
                <a:solidFill>
                  <a:srgbClr val="8C8C8C"/>
                </a:solidFill>
              </a:defRPr>
            </a:lvl3pPr>
            <a:lvl4pPr marL="1166495" indent="0">
              <a:buNone/>
              <a:defRPr lang="de-de" sz="1360" cap="none">
                <a:solidFill>
                  <a:srgbClr val="8C8C8C"/>
                </a:solidFill>
              </a:defRPr>
            </a:lvl4pPr>
            <a:lvl5pPr marL="1555115" indent="0">
              <a:buNone/>
              <a:defRPr lang="de-de" sz="1360" cap="none">
                <a:solidFill>
                  <a:srgbClr val="8C8C8C"/>
                </a:solidFill>
              </a:defRPr>
            </a:lvl5pPr>
            <a:lvl6pPr marL="1943735" indent="0">
              <a:buNone/>
              <a:defRPr lang="de-de" sz="1360" cap="none">
                <a:solidFill>
                  <a:srgbClr val="8C8C8C"/>
                </a:solidFill>
              </a:defRPr>
            </a:lvl6pPr>
            <a:lvl7pPr marL="2332355" indent="0">
              <a:buNone/>
              <a:defRPr lang="de-de" sz="1360" cap="none">
                <a:solidFill>
                  <a:srgbClr val="8C8C8C"/>
                </a:solidFill>
              </a:defRPr>
            </a:lvl7pPr>
            <a:lvl8pPr marL="2721610" indent="0">
              <a:buNone/>
              <a:defRPr lang="de-de" sz="1360" cap="none">
                <a:solidFill>
                  <a:srgbClr val="8C8C8C"/>
                </a:solidFill>
              </a:defRPr>
            </a:lvl8pPr>
            <a:lvl9pPr marL="3110230" indent="0">
              <a:buNone/>
              <a:defRPr lang="de-de" sz="1360" cap="none">
                <a:solidFill>
                  <a:srgbClr val="8C8C8C"/>
                </a:solidFill>
              </a:defRPr>
            </a:lvl9pPr>
          </a:lstStyle>
          <a:p>
            <a:pPr>
              <a:defRPr lang="de-de"/>
            </a:pPr>
            <a:r>
              <a:t>Formatvorlagen des Textmasters bearbeiten</a:t>
            </a:r>
          </a:p>
        </p:txBody>
      </p:sp>
      <p:sp>
        <p:nvSpPr>
          <p:cNvPr id="4" name="Date Placeholder 3"/>
          <p:cNvSpPr>
            <a:spLocks noGrp="1" noChangeArrowheads="1"/>
            <a:extLst>
              <a:ext uri="smNativeData">
                <pr:smNativeData xmlns:pr="smNativeData" xmlns="smNativeData" val="SMDATA_15_oH9waR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SgMAAFUsAAANDgAA4S4AABAAAAAmAAAACAAAAAAAAAAAAAAA"/>
              </a:ext>
            </a:extLst>
          </p:cNvSpPr>
          <p:nvPr>
            <p:ph type="dt" sz="half" idx="10"/>
          </p:nvPr>
        </p:nvSpPr>
        <p:spPr/>
        <p:txBody>
          <a:bodyPr/>
          <a:lstStyle/>
          <a:p>
            <a:pPr>
              <a:defRPr lang="en-us"/>
            </a:pPr>
            <a:fld id="{219DA523-6DCC-C853-8225-9B06EB6B74CE}" type="datetime1">
              <a:rPr lang="de-de" cap="none"/>
              <a:t>23.01.2024</a:t>
            </a:fld>
            <a:endParaRPr lang="de-de" cap="none"/>
          </a:p>
        </p:txBody>
      </p:sp>
      <p:sp>
        <p:nvSpPr>
          <p:cNvPr id="5" name="Footer Placeholder 4"/>
          <p:cNvSpPr>
            <a:spLocks noGrp="1" noChangeArrowheads="1"/>
            <a:extLst>
              <a:ext uri="smNativeData">
                <pr:smNativeData xmlns:pr="smNativeData" xmlns="smNativeData" val="SMDATA_15_oH9waR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Nzb2v8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2A8AAFUsAAD9HwAA4S4AABAAAAAmAAAACAAAAAAAAAAAAAAA"/>
              </a:ext>
            </a:extLst>
          </p:cNvSpPr>
          <p:nvPr>
            <p:ph type="ftr" sz="quarter" idx="11"/>
          </p:nvPr>
        </p:nvSpPr>
        <p:spPr/>
        <p:txBody>
          <a:bodyPr/>
          <a:lstStyle/>
          <a:p>
            <a:pPr>
              <a:defRPr lang="en-us"/>
            </a:pPr>
            <a:endParaRPr lang="de-de" cap="none"/>
          </a:p>
        </p:txBody>
      </p:sp>
      <p:sp>
        <p:nvSpPr>
          <p:cNvPr id="6" name="Slide Number Placeholder 5"/>
          <p:cNvSpPr>
            <a:spLocks noGrp="1" noChangeArrowheads="1"/>
            <a:extLst>
              <a:ext uri="smNativeData">
                <pr:smNativeData xmlns:pr="smNativeData" xmlns="smNativeData" val="SMDATA_15_oH9waR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P////8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yCEAAFUsAACLLAAA4S4AABAAAAAmAAAACAAAAAAAAAAAAAAA"/>
              </a:ext>
            </a:extLst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 lang="en-us"/>
            </a:pPr>
            <a:fld id="{219D8779-37CC-C871-8225-C124C96B7494}" type="slidenum">
              <a:rPr lang="de-de" cap="none"/>
              <a:t>‹Nr.›</a:t>
            </a:fld>
            <a:endParaRPr lang="de-de" cap="none"/>
          </a:p>
        </p:txBody>
      </p:sp>
    </p:spTree>
  </p:cSld>
  <p:clrMapOvr>
    <a:masterClrMapping/>
  </p:clrMapOvr>
  <p:hf hdr="0" ftr="0"/>
</p:sldLayout>
</file>

<file path=ppt/slideLayouts/slideLayout4.xml><?xml version="1.0" encoding="utf-8"?>
<p:sldLayout xmlns:p="http://schemas.openxmlformats.org/presentationml/2006/main" xmlns:mc="http://schemas.openxmlformats.org/markup-compatibility/2006" xmlns:p14="http://schemas.microsoft.com/office/powerpoint/2010/main" xmlns:p15="http://schemas.microsoft.com/office/powerpoint/2012/main" xmlns:r="http://schemas.openxmlformats.org/officeDocument/2006/relationships" xmlns:a="http://schemas.openxmlformats.org/drawing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 noChangeArrowheads="1"/>
            <a:extLst>
              <a:ext uri="smNativeData">
                <pr:smNativeData xmlns:pr="smNativeData" xmlns="smNativeData" val="SMDATA_15_oH9waR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P////8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SgMAAIwCAACLLAAAywsAABAAAAAmAAAACAAAAAAAAAAAAAAA"/>
              </a:ext>
            </a:extLst>
          </p:cNvSpPr>
          <p:nvPr>
            <p:ph type="title"/>
          </p:nvPr>
        </p:nvSpPr>
        <p:spPr/>
        <p:txBody>
          <a:bodyPr/>
          <a:lstStyle/>
          <a:p>
            <a:pPr>
              <a:defRPr lang="de-de"/>
            </a:pPr>
            <a:r>
              <a:t>Titelmasterformat durch Klicken bearbeiten</a:t>
            </a:r>
            <a:endParaRPr lang="en-us" cap="none"/>
          </a:p>
        </p:txBody>
      </p:sp>
      <p:sp>
        <p:nvSpPr>
          <p:cNvPr id="3" name="Content Placeholder 2"/>
          <p:cNvSpPr>
            <a:spLocks noGrp="1" noChangeArrowheads="1"/>
            <a:extLst>
              <a:ext uri="smNativeData">
                <pr:smNativeData xmlns:pr="smNativeData" xmlns="smNativeData" val="SMDATA_15_oH9waRMAAAAlAAAAZAAAAA0AAAAAkAAAAEgAAACQAAAASAAAAAAAAAAA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P////8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SgMAALwMAACeFwAAFSsAABAAAAAmAAAACAAAAAEAAAAAAAAA"/>
              </a:ext>
            </a:extLst>
          </p:cNvSpPr>
          <p:nvPr>
            <p:ph idx="1"/>
          </p:nvPr>
        </p:nvSpPr>
        <p:spPr>
          <a:xfrm>
            <a:off x="534670" y="2070100"/>
            <a:ext cx="3304540" cy="4933315"/>
          </a:xfrm>
        </p:spPr>
        <p:txBody>
          <a:bodyPr/>
          <a:lstStyle/>
          <a:p>
            <a:pPr>
              <a:defRPr lang="de-de"/>
            </a:pPr>
            <a:r>
              <a:t>Formatvorlagen des Textmasters bearbeiten</a:t>
            </a:r>
          </a:p>
          <a:p>
            <a:pPr lvl="1">
              <a:defRPr lang="de-de"/>
            </a:pPr>
            <a:r>
              <a:t>Second level</a:t>
            </a:r>
          </a:p>
          <a:p>
            <a:pPr lvl="2">
              <a:defRPr lang="de-de"/>
            </a:pPr>
            <a:r>
              <a:t>Third level</a:t>
            </a:r>
          </a:p>
          <a:p>
            <a:pPr lvl="3">
              <a:defRPr lang="de-de"/>
            </a:pPr>
            <a:r>
              <a:t>Fourth level</a:t>
            </a:r>
          </a:p>
          <a:p>
            <a:pPr lvl="4">
              <a:defRPr lang="de-de"/>
            </a:pPr>
            <a:r>
              <a:t>Fünfte Ebene</a:t>
            </a:r>
            <a:endParaRPr lang="en-us" cap="none"/>
          </a:p>
        </p:txBody>
      </p:sp>
      <p:sp>
        <p:nvSpPr>
          <p:cNvPr id="4" name="Content Placeholder 3"/>
          <p:cNvSpPr>
            <a:spLocks noGrp="1" noChangeArrowheads="1"/>
            <a:extLst>
              <a:ext uri="smNativeData">
                <pr:smNativeData xmlns:pr="smNativeData" xmlns="smNativeData" val="SMDATA_15_oH9waRMAAAAlAAAAZAAAAA0AAAAAkAAAAEgAAACQAAAASAAAAAAAAAAA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P////8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NxgAALwMAACLLAAAFSsAABAAAAAmAAAACAAAAAEAAAAAAAAA"/>
              </a:ext>
            </a:extLst>
          </p:cNvSpPr>
          <p:nvPr>
            <p:ph idx="2"/>
          </p:nvPr>
        </p:nvSpPr>
        <p:spPr>
          <a:xfrm>
            <a:off x="3936365" y="2070100"/>
            <a:ext cx="3304540" cy="4933315"/>
          </a:xfrm>
        </p:spPr>
        <p:txBody>
          <a:bodyPr/>
          <a:lstStyle/>
          <a:p>
            <a:pPr>
              <a:defRPr lang="de-de"/>
            </a:pPr>
            <a:r>
              <a:t>Formatvorlagen des Textmasters bearbeiten</a:t>
            </a:r>
          </a:p>
          <a:p>
            <a:pPr lvl="1">
              <a:defRPr lang="de-de"/>
            </a:pPr>
            <a:r>
              <a:t>Second level</a:t>
            </a:r>
          </a:p>
          <a:p>
            <a:pPr lvl="2">
              <a:defRPr lang="de-de"/>
            </a:pPr>
            <a:r>
              <a:t>Third level</a:t>
            </a:r>
          </a:p>
          <a:p>
            <a:pPr lvl="3">
              <a:defRPr lang="de-de"/>
            </a:pPr>
            <a:r>
              <a:t>Fourth level</a:t>
            </a:r>
          </a:p>
          <a:p>
            <a:pPr lvl="4">
              <a:defRPr lang="de-de"/>
            </a:pPr>
            <a:r>
              <a:t>Fünfte Ebene</a:t>
            </a:r>
            <a:endParaRPr lang="en-us" cap="none"/>
          </a:p>
        </p:txBody>
      </p:sp>
      <p:sp>
        <p:nvSpPr>
          <p:cNvPr id="5" name="Date Placeholder 4"/>
          <p:cNvSpPr>
            <a:spLocks noGrp="1" noChangeArrowheads="1"/>
            <a:extLst>
              <a:ext uri="smNativeData">
                <pr:smNativeData xmlns:pr="smNativeData" xmlns="smNativeData" val="SMDATA_15_oH9waR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P////8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SgMAAFUsAAANDgAA4S4AABAAAAAmAAAACAAAAAAAAAAAAAAA"/>
              </a:ext>
            </a:extLst>
          </p:cNvSpPr>
          <p:nvPr>
            <p:ph type="dt" sz="half" idx="10"/>
          </p:nvPr>
        </p:nvSpPr>
        <p:spPr/>
        <p:txBody>
          <a:bodyPr/>
          <a:lstStyle/>
          <a:p>
            <a:pPr>
              <a:defRPr lang="en-us"/>
            </a:pPr>
            <a:fld id="{219DBC84-CACC-C84A-8225-3C1FF26B7469}" type="datetime1">
              <a:rPr lang="de-de" cap="none"/>
              <a:t>23.01.2024</a:t>
            </a:fld>
            <a:endParaRPr lang="de-de" cap="none"/>
          </a:p>
        </p:txBody>
      </p:sp>
      <p:sp>
        <p:nvSpPr>
          <p:cNvPr id="6" name="Footer Placeholder 5"/>
          <p:cNvSpPr>
            <a:spLocks noGrp="1" noChangeArrowheads="1"/>
            <a:extLst>
              <a:ext uri="smNativeData">
                <pr:smNativeData xmlns:pr="smNativeData" xmlns="smNativeData" val="SMDATA_15_oH9waR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P////8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2A8AAFUsAAD9HwAA4S4AABAAAAAmAAAACAAAAAAAAAAAAAAA"/>
              </a:ext>
            </a:extLst>
          </p:cNvSpPr>
          <p:nvPr>
            <p:ph type="ftr" sz="quarter" idx="11"/>
          </p:nvPr>
        </p:nvSpPr>
        <p:spPr/>
        <p:txBody>
          <a:bodyPr/>
          <a:lstStyle/>
          <a:p>
            <a:pPr>
              <a:defRPr lang="en-us"/>
            </a:pPr>
            <a:endParaRPr lang="de-de" cap="none"/>
          </a:p>
        </p:txBody>
      </p:sp>
      <p:sp>
        <p:nvSpPr>
          <p:cNvPr id="7" name="Slide Number Placeholder 6"/>
          <p:cNvSpPr>
            <a:spLocks noGrp="1" noChangeArrowheads="1"/>
            <a:extLst>
              <a:ext uri="smNativeData">
                <pr:smNativeData xmlns:pr="smNativeData" xmlns="smNativeData" val="SMDATA_15_oH9waR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P////8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yCEAAFUsAACLLAAA4S4AABAAAAAmAAAACAAAAAAAAAAAAAAA"/>
              </a:ext>
            </a:extLst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 lang="en-us"/>
            </a:pPr>
            <a:fld id="{219DE96C-22CC-C81F-8225-D44AA76B7481}" type="slidenum">
              <a:rPr lang="de-de" cap="none"/>
              <a:t>‹Nr.›</a:t>
            </a:fld>
            <a:endParaRPr lang="de-de" cap="none"/>
          </a:p>
        </p:txBody>
      </p:sp>
    </p:spTree>
  </p:cSld>
  <p:clrMapOvr>
    <a:masterClrMapping/>
  </p:clrMapOvr>
  <p:hf hdr="0" ftr="0"/>
</p:sldLayout>
</file>

<file path=ppt/slideLayouts/slideLayout5.xml><?xml version="1.0" encoding="utf-8"?>
<p:sldLayout xmlns:p="http://schemas.openxmlformats.org/presentationml/2006/main" xmlns:mc="http://schemas.openxmlformats.org/markup-compatibility/2006" xmlns:p14="http://schemas.microsoft.com/office/powerpoint/2010/main" xmlns:p15="http://schemas.microsoft.com/office/powerpoint/2012/main" xmlns:r="http://schemas.openxmlformats.org/officeDocument/2006/relationships" xmlns:a="http://schemas.openxmlformats.org/drawing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 noChangeArrowheads="1"/>
            <a:extLst>
              <a:ext uri="smNativeData">
                <pr:smNativeData xmlns:pr="smNativeData" xmlns="smNativeData" val="SMDATA_15_oH9waR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P////8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SwMAAIwCAACNLAAAywsAABAAAAAmAAAACAAAAAEAAAAAAAAA"/>
              </a:ext>
            </a:extLst>
          </p:cNvSpPr>
          <p:nvPr>
            <p:ph type="title"/>
          </p:nvPr>
        </p:nvSpPr>
        <p:spPr>
          <a:xfrm>
            <a:off x="535305" y="414020"/>
            <a:ext cx="6706870" cy="1503045"/>
          </a:xfrm>
        </p:spPr>
        <p:txBody>
          <a:bodyPr/>
          <a:lstStyle/>
          <a:p>
            <a:pPr>
              <a:defRPr lang="de-de"/>
            </a:pPr>
            <a:r>
              <a:t>Titelmasterformat durch Klicken bearbeiten</a:t>
            </a:r>
            <a:endParaRPr lang="en-us" cap="none"/>
          </a:p>
        </p:txBody>
      </p:sp>
      <p:sp>
        <p:nvSpPr>
          <p:cNvPr id="3" name="Text Placeholder 2"/>
          <p:cNvSpPr>
            <a:spLocks noGrp="1" noChangeArrowheads="1"/>
            <a:extLst>
              <a:ext uri="smNativeData">
                <pr:smNativeData xmlns:pr="smNativeData" xmlns="smNativeData" val="SMDATA_15_oH9waRMAAAAlAAAAZAAAAA0AAAAAkAAAAEgAAACQAAAASAAAAAAAAAAC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SwMAALoLAACIFwAAeREAABAAAAAmAAAACAAAAIGAAAAAAAAA"/>
              </a:ext>
            </a:extLst>
          </p:cNvSpPr>
          <p:nvPr>
            <p:ph idx="1"/>
          </p:nvPr>
        </p:nvSpPr>
        <p:spPr>
          <a:xfrm>
            <a:off x="535305" y="1906270"/>
            <a:ext cx="3289935" cy="934085"/>
          </a:xfrm>
        </p:spPr>
        <p:txBody>
          <a:bodyPr vert="horz" wrap="square" lIns="91440" tIns="45720" rIns="91440" bIns="45720" numCol="1" spcCol="215900" anchor="b">
            <a:prstTxWarp prst="textNoShape">
              <a:avLst/>
            </a:prstTxWarp>
          </a:bodyPr>
          <a:lstStyle>
            <a:lvl1pPr marL="0" indent="0">
              <a:buNone/>
              <a:defRPr lang="de-de" sz="2040" b="1" cap="none"/>
            </a:lvl1pPr>
            <a:lvl2pPr marL="388620" indent="0">
              <a:buNone/>
              <a:defRPr lang="de-de" sz="1700" b="1" cap="none"/>
            </a:lvl2pPr>
            <a:lvl3pPr marL="777240" indent="0">
              <a:buNone/>
              <a:defRPr lang="de-de" sz="1530" b="1" cap="none"/>
            </a:lvl3pPr>
            <a:lvl4pPr marL="1166495" indent="0">
              <a:buNone/>
              <a:defRPr lang="de-de" sz="1360" b="1" cap="none"/>
            </a:lvl4pPr>
            <a:lvl5pPr marL="1555115" indent="0">
              <a:buNone/>
              <a:defRPr lang="de-de" sz="1360" b="1" cap="none"/>
            </a:lvl5pPr>
            <a:lvl6pPr marL="1943735" indent="0">
              <a:buNone/>
              <a:defRPr lang="de-de" sz="1360" b="1" cap="none"/>
            </a:lvl6pPr>
            <a:lvl7pPr marL="2332355" indent="0">
              <a:buNone/>
              <a:defRPr lang="de-de" sz="1360" b="1" cap="none"/>
            </a:lvl7pPr>
            <a:lvl8pPr marL="2721610" indent="0">
              <a:buNone/>
              <a:defRPr lang="de-de" sz="1360" b="1" cap="none"/>
            </a:lvl8pPr>
            <a:lvl9pPr marL="3110230" indent="0">
              <a:buNone/>
              <a:defRPr lang="de-de" sz="1360" b="1" cap="none"/>
            </a:lvl9pPr>
          </a:lstStyle>
          <a:p>
            <a:pPr>
              <a:defRPr lang="de-de"/>
            </a:pPr>
            <a:r>
              <a:t>Formatvorlagen des Textmasters bearbeiten</a:t>
            </a:r>
          </a:p>
        </p:txBody>
      </p:sp>
      <p:sp>
        <p:nvSpPr>
          <p:cNvPr id="4" name="Content Placeholder 3"/>
          <p:cNvSpPr>
            <a:spLocks noGrp="1" noChangeArrowheads="1"/>
            <a:extLst>
              <a:ext uri="smNativeData">
                <pr:smNativeData xmlns:pr="smNativeData" xmlns="smNativeData" val="SMDATA_15_oH9waRMAAAAlAAAAZAAAAA0AAAAAkAAAAEgAAACQAAAASAAAAAAAAAAA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SwMAAHkRAACIFwAALCsAABAAAAAmAAAACAAAAAEAAAAAAAAA"/>
              </a:ext>
            </a:extLst>
          </p:cNvSpPr>
          <p:nvPr>
            <p:ph idx="2"/>
          </p:nvPr>
        </p:nvSpPr>
        <p:spPr>
          <a:xfrm>
            <a:off x="535305" y="2840355"/>
            <a:ext cx="3289935" cy="4177665"/>
          </a:xfrm>
        </p:spPr>
        <p:txBody>
          <a:bodyPr/>
          <a:lstStyle/>
          <a:p>
            <a:pPr>
              <a:defRPr lang="de-de"/>
            </a:pPr>
            <a:r>
              <a:t>Formatvorlagen des Textmasters bearbeiten</a:t>
            </a:r>
          </a:p>
          <a:p>
            <a:pPr lvl="1">
              <a:defRPr lang="de-de"/>
            </a:pPr>
            <a:r>
              <a:t>Second level</a:t>
            </a:r>
          </a:p>
          <a:p>
            <a:pPr lvl="2">
              <a:defRPr lang="de-de"/>
            </a:pPr>
            <a:r>
              <a:t>Third level</a:t>
            </a:r>
          </a:p>
          <a:p>
            <a:pPr lvl="3">
              <a:defRPr lang="de-de"/>
            </a:pPr>
            <a:r>
              <a:t>Fourth level</a:t>
            </a:r>
          </a:p>
          <a:p>
            <a:pPr lvl="4">
              <a:defRPr lang="de-de"/>
            </a:pPr>
            <a:r>
              <a:t>Fünfte Ebene</a:t>
            </a:r>
            <a:endParaRPr lang="en-us" cap="none"/>
          </a:p>
        </p:txBody>
      </p:sp>
      <p:sp>
        <p:nvSpPr>
          <p:cNvPr id="5" name="Text Placeholder 4"/>
          <p:cNvSpPr>
            <a:spLocks noGrp="1" noChangeArrowheads="1"/>
            <a:extLst>
              <a:ext uri="smNativeData">
                <pr:smNativeData xmlns:pr="smNativeData" xmlns="smNativeData" val="SMDATA_15_oH9waRMAAAAlAAAAZAAAAA0AAAAAkAAAAEgAAACQAAAASAAAAAAAAAAC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Pgpmg0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NxgAALoLAACNLAAAeREAABAAAAAmAAAACAAAAIGAAAAAAAAA"/>
              </a:ext>
            </a:extLst>
          </p:cNvSpPr>
          <p:nvPr>
            <p:ph idx="3"/>
          </p:nvPr>
        </p:nvSpPr>
        <p:spPr>
          <a:xfrm>
            <a:off x="3936365" y="1906270"/>
            <a:ext cx="3305810" cy="934085"/>
          </a:xfrm>
        </p:spPr>
        <p:txBody>
          <a:bodyPr vert="horz" wrap="square" lIns="91440" tIns="45720" rIns="91440" bIns="45720" numCol="1" spcCol="215900" anchor="b">
            <a:prstTxWarp prst="textNoShape">
              <a:avLst/>
            </a:prstTxWarp>
          </a:bodyPr>
          <a:lstStyle>
            <a:lvl1pPr marL="0" indent="0">
              <a:buNone/>
              <a:defRPr lang="de-de" sz="2040" b="1" cap="none"/>
            </a:lvl1pPr>
            <a:lvl2pPr marL="388620" indent="0">
              <a:buNone/>
              <a:defRPr lang="de-de" sz="1700" b="1" cap="none"/>
            </a:lvl2pPr>
            <a:lvl3pPr marL="777240" indent="0">
              <a:buNone/>
              <a:defRPr lang="de-de" sz="1530" b="1" cap="none"/>
            </a:lvl3pPr>
            <a:lvl4pPr marL="1166495" indent="0">
              <a:buNone/>
              <a:defRPr lang="de-de" sz="1360" b="1" cap="none"/>
            </a:lvl4pPr>
            <a:lvl5pPr marL="1555115" indent="0">
              <a:buNone/>
              <a:defRPr lang="de-de" sz="1360" b="1" cap="none"/>
            </a:lvl5pPr>
            <a:lvl6pPr marL="1943735" indent="0">
              <a:buNone/>
              <a:defRPr lang="de-de" sz="1360" b="1" cap="none"/>
            </a:lvl6pPr>
            <a:lvl7pPr marL="2332355" indent="0">
              <a:buNone/>
              <a:defRPr lang="de-de" sz="1360" b="1" cap="none"/>
            </a:lvl7pPr>
            <a:lvl8pPr marL="2721610" indent="0">
              <a:buNone/>
              <a:defRPr lang="de-de" sz="1360" b="1" cap="none"/>
            </a:lvl8pPr>
            <a:lvl9pPr marL="3110230" indent="0">
              <a:buNone/>
              <a:defRPr lang="de-de" sz="1360" b="1" cap="none"/>
            </a:lvl9pPr>
          </a:lstStyle>
          <a:p>
            <a:pPr>
              <a:defRPr lang="de-de"/>
            </a:pPr>
            <a:r>
              <a:t>Formatvorlagen des Textmasters bearbeiten</a:t>
            </a:r>
          </a:p>
        </p:txBody>
      </p:sp>
      <p:sp>
        <p:nvSpPr>
          <p:cNvPr id="6" name="Content Placeholder 5"/>
          <p:cNvSpPr>
            <a:spLocks noGrp="1" noChangeArrowheads="1"/>
            <a:extLst>
              <a:ext uri="smNativeData">
                <pr:smNativeData xmlns:pr="smNativeData" xmlns="smNativeData" val="SMDATA_15_oH9waRMAAAAlAAAAZAAAAA0AAAAAkAAAAEgAAACQAAAASAAAAAAAAAAA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I6zlg0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NxgAAHkRAACNLAAALCsAABAAAAAmAAAACAAAAAEAAAAAAAAA"/>
              </a:ext>
            </a:extLst>
          </p:cNvSpPr>
          <p:nvPr>
            <p:ph idx="4"/>
          </p:nvPr>
        </p:nvSpPr>
        <p:spPr>
          <a:xfrm>
            <a:off x="3936365" y="2840355"/>
            <a:ext cx="3305810" cy="4177665"/>
          </a:xfrm>
        </p:spPr>
        <p:txBody>
          <a:bodyPr/>
          <a:lstStyle/>
          <a:p>
            <a:pPr>
              <a:defRPr lang="de-de"/>
            </a:pPr>
            <a:r>
              <a:t>Formatvorlagen des Textmasters bearbeiten</a:t>
            </a:r>
          </a:p>
          <a:p>
            <a:pPr lvl="1">
              <a:defRPr lang="de-de"/>
            </a:pPr>
            <a:r>
              <a:t>Second level</a:t>
            </a:r>
          </a:p>
          <a:p>
            <a:pPr lvl="2">
              <a:defRPr lang="de-de"/>
            </a:pPr>
            <a:r>
              <a:t>Third level</a:t>
            </a:r>
          </a:p>
          <a:p>
            <a:pPr lvl="3">
              <a:defRPr lang="de-de"/>
            </a:pPr>
            <a:r>
              <a:t>Fourth level</a:t>
            </a:r>
          </a:p>
          <a:p>
            <a:pPr lvl="4">
              <a:defRPr lang="de-de"/>
            </a:pPr>
            <a:r>
              <a:t>Fünfte Ebene</a:t>
            </a:r>
            <a:endParaRPr lang="en-us" cap="none"/>
          </a:p>
        </p:txBody>
      </p:sp>
      <p:sp>
        <p:nvSpPr>
          <p:cNvPr id="7" name="Date Placeholder 6"/>
          <p:cNvSpPr>
            <a:spLocks noGrp="1" noChangeArrowheads="1"/>
            <a:extLst>
              <a:ext uri="smNativeData">
                <pr:smNativeData xmlns:pr="smNativeData" xmlns="smNativeData" val="SMDATA_15_oH9waR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SgMAAFUsAAANDgAA4S4AABAAAAAmAAAACAAAAAAAAAAAAAAA"/>
              </a:ext>
            </a:extLst>
          </p:cNvSpPr>
          <p:nvPr>
            <p:ph type="dt" sz="half" idx="10"/>
          </p:nvPr>
        </p:nvSpPr>
        <p:spPr/>
        <p:txBody>
          <a:bodyPr/>
          <a:lstStyle/>
          <a:p>
            <a:pPr>
              <a:defRPr lang="en-us"/>
            </a:pPr>
            <a:fld id="{219DF97A-34CC-C80F-8225-C25AB76B7497}" type="datetime1">
              <a:rPr lang="de-de" cap="none"/>
              <a:t>23.01.2024</a:t>
            </a:fld>
            <a:endParaRPr lang="de-de" cap="none"/>
          </a:p>
        </p:txBody>
      </p:sp>
      <p:sp>
        <p:nvSpPr>
          <p:cNvPr id="8" name="Footer Placeholder 7"/>
          <p:cNvSpPr>
            <a:spLocks noGrp="1" noChangeArrowheads="1"/>
            <a:extLst>
              <a:ext uri="smNativeData">
                <pr:smNativeData xmlns:pr="smNativeData" xmlns="smNativeData" val="SMDATA_15_oH9waR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OjZUw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2A8AAFUsAAD9HwAA4S4AABAAAAAmAAAACAAAAAAAAAAAAAAA"/>
              </a:ext>
            </a:extLst>
          </p:cNvSpPr>
          <p:nvPr>
            <p:ph type="ftr" sz="quarter" idx="11"/>
          </p:nvPr>
        </p:nvSpPr>
        <p:spPr/>
        <p:txBody>
          <a:bodyPr/>
          <a:lstStyle/>
          <a:p>
            <a:pPr>
              <a:defRPr lang="en-us"/>
            </a:pPr>
            <a:endParaRPr lang="de-de" cap="none"/>
          </a:p>
        </p:txBody>
      </p:sp>
      <p:sp>
        <p:nvSpPr>
          <p:cNvPr id="9" name="Slide Number Placeholder 8"/>
          <p:cNvSpPr>
            <a:spLocks noGrp="1" noChangeArrowheads="1"/>
            <a:extLst>
              <a:ext uri="smNativeData">
                <pr:smNativeData xmlns:pr="smNativeData" xmlns="smNativeData" val="SMDATA_15_oH9waR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JgG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yCEAAFUsAACLLAAA4S4AABAAAAAmAAAACAAAAAAAAAAAAAAA"/>
              </a:ext>
            </a:extLst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 lang="en-us"/>
            </a:pPr>
            <a:fld id="{219DB070-3ECC-C846-8225-C813FE6B749D}" type="slidenum">
              <a:rPr lang="de-de" cap="none"/>
              <a:t>‹Nr.›</a:t>
            </a:fld>
            <a:endParaRPr lang="de-de" cap="none"/>
          </a:p>
        </p:txBody>
      </p:sp>
    </p:spTree>
  </p:cSld>
  <p:clrMapOvr>
    <a:masterClrMapping/>
  </p:clrMapOvr>
  <p:hf hdr="0" ftr="0"/>
</p:sldLayout>
</file>

<file path=ppt/slideLayouts/slideLayout6.xml><?xml version="1.0" encoding="utf-8"?>
<p:sldLayout xmlns:p="http://schemas.openxmlformats.org/presentationml/2006/main" xmlns:mc="http://schemas.openxmlformats.org/markup-compatibility/2006" xmlns:p14="http://schemas.microsoft.com/office/powerpoint/2010/main" xmlns:p15="http://schemas.microsoft.com/office/powerpoint/2012/main" xmlns:r="http://schemas.openxmlformats.org/officeDocument/2006/relationships" xmlns:a="http://schemas.openxmlformats.org/drawing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 noChangeArrowheads="1"/>
            <a:extLst>
              <a:ext uri="smNativeData">
                <pr:smNativeData xmlns:pr="smNativeData" xmlns="smNativeData" val="SMDATA_15_oH9waR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JjqTgg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SgMAAIwCAACLLAAAywsAABAAAAAmAAAACAAAAAAAAAAAAAAA"/>
              </a:ext>
            </a:extLst>
          </p:cNvSpPr>
          <p:nvPr>
            <p:ph type="title"/>
          </p:nvPr>
        </p:nvSpPr>
        <p:spPr/>
        <p:txBody>
          <a:bodyPr/>
          <a:lstStyle/>
          <a:p>
            <a:pPr>
              <a:defRPr lang="de-de"/>
            </a:pPr>
            <a:r>
              <a:t>Titelmasterformat durch Klicken bearbeiten</a:t>
            </a:r>
            <a:endParaRPr lang="en-us" cap="none"/>
          </a:p>
        </p:txBody>
      </p:sp>
      <p:sp>
        <p:nvSpPr>
          <p:cNvPr id="3" name="Date Placeholder 2"/>
          <p:cNvSpPr>
            <a:spLocks noGrp="1" noChangeArrowheads="1"/>
            <a:extLst>
              <a:ext uri="smNativeData">
                <pr:smNativeData xmlns:pr="smNativeData" xmlns="smNativeData" val="SMDATA_15_oH9waR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SgMAAFUsAAANDgAA4S4AABAAAAAmAAAACAAAAAAAAAAAAAAA"/>
              </a:ext>
            </a:extLst>
          </p:cNvSpPr>
          <p:nvPr>
            <p:ph type="dt" sz="half" idx="10"/>
          </p:nvPr>
        </p:nvSpPr>
        <p:spPr/>
        <p:txBody>
          <a:bodyPr/>
          <a:lstStyle/>
          <a:p>
            <a:pPr>
              <a:defRPr lang="en-us"/>
            </a:pPr>
            <a:fld id="{219DD8ED-A3CC-C82E-8225-557B966B7400}" type="datetime1">
              <a:rPr lang="de-de" cap="none"/>
              <a:t>23.01.2024</a:t>
            </a:fld>
            <a:endParaRPr lang="de-de" cap="none"/>
          </a:p>
        </p:txBody>
      </p:sp>
      <p:sp>
        <p:nvSpPr>
          <p:cNvPr id="4" name="Footer Placeholder 3"/>
          <p:cNvSpPr>
            <a:spLocks noGrp="1" noChangeArrowheads="1"/>
            <a:extLst>
              <a:ext uri="smNativeData">
                <pr:smNativeData xmlns:pr="smNativeData" xmlns="smNativeData" val="SMDATA_15_oH9waR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2A8AAFUsAAD9HwAA4S4AABAAAAAmAAAACAAAAAAAAAAAAAAA"/>
              </a:ext>
            </a:extLst>
          </p:cNvSpPr>
          <p:nvPr>
            <p:ph type="ftr" sz="quarter" idx="11"/>
          </p:nvPr>
        </p:nvSpPr>
        <p:spPr/>
        <p:txBody>
          <a:bodyPr/>
          <a:lstStyle/>
          <a:p>
            <a:pPr>
              <a:defRPr lang="en-us"/>
            </a:pPr>
            <a:endParaRPr lang="de-de" cap="none"/>
          </a:p>
        </p:txBody>
      </p:sp>
      <p:sp>
        <p:nvSpPr>
          <p:cNvPr id="5" name="Slide Number Placeholder 4"/>
          <p:cNvSpPr>
            <a:spLocks noGrp="1" noChangeArrowheads="1"/>
            <a:extLst>
              <a:ext uri="smNativeData">
                <pr:smNativeData xmlns:pr="smNativeData" xmlns="smNativeData" val="SMDATA_15_oH9waR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yCEAAFUsAACLLAAA4S4AABAAAAAmAAAACAAAAAAAAAAAAAAA"/>
              </a:ext>
            </a:extLst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 lang="en-us"/>
            </a:pPr>
            <a:fld id="{219DED6A-24CC-C81B-8225-D24EA36B7487}" type="slidenum">
              <a:rPr lang="de-de" cap="none"/>
              <a:t>‹Nr.›</a:t>
            </a:fld>
            <a:endParaRPr lang="de-de" cap="none"/>
          </a:p>
        </p:txBody>
      </p:sp>
    </p:spTree>
  </p:cSld>
  <p:clrMapOvr>
    <a:masterClrMapping/>
  </p:clrMapOvr>
  <p:hf hdr="0" ftr="0"/>
</p:sldLayout>
</file>

<file path=ppt/slideLayouts/slideLayout7.xml><?xml version="1.0" encoding="utf-8"?>
<p:sldLayout xmlns:p="http://schemas.openxmlformats.org/presentationml/2006/main" xmlns:mc="http://schemas.openxmlformats.org/markup-compatibility/2006" xmlns:p14="http://schemas.microsoft.com/office/powerpoint/2010/main" xmlns:p15="http://schemas.microsoft.com/office/powerpoint/2012/main" xmlns:r="http://schemas.openxmlformats.org/officeDocument/2006/relationships" xmlns:a="http://schemas.openxmlformats.org/drawing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 noChangeArrowheads="1"/>
            <a:extLst>
              <a:ext uri="smNativeData">
                <pr:smNativeData xmlns:pr="smNativeData" xmlns="smNativeData" val="SMDATA_15_oH9waR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SgMAAFUsAAANDgAA4S4AABAAAAAmAAAACAAAAAAAAAAAAAAA"/>
              </a:ext>
            </a:extLst>
          </p:cNvSpPr>
          <p:nvPr>
            <p:ph type="dt" sz="half" idx="10"/>
          </p:nvPr>
        </p:nvSpPr>
        <p:spPr/>
        <p:txBody>
          <a:bodyPr/>
          <a:lstStyle/>
          <a:p>
            <a:pPr>
              <a:defRPr lang="en-us"/>
            </a:pPr>
            <a:fld id="{219D83E4-AACC-C875-8225-5C20CD6B7409}" type="datetime1">
              <a:rPr lang="de-de" cap="none"/>
              <a:t>23.01.2024</a:t>
            </a:fld>
            <a:endParaRPr lang="de-de" cap="none"/>
          </a:p>
        </p:txBody>
      </p:sp>
      <p:sp>
        <p:nvSpPr>
          <p:cNvPr id="3" name="Footer Placeholder 2"/>
          <p:cNvSpPr>
            <a:spLocks noGrp="1" noChangeArrowheads="1"/>
            <a:extLst>
              <a:ext uri="smNativeData">
                <pr:smNativeData xmlns:pr="smNativeData" xmlns="smNativeData" val="SMDATA_15_oH9waR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2A8AAFUsAAD9HwAA4S4AABAAAAAmAAAACAAAAAAAAAAAAAAA"/>
              </a:ext>
            </a:extLst>
          </p:cNvSpPr>
          <p:nvPr>
            <p:ph type="ftr" sz="quarter" idx="11"/>
          </p:nvPr>
        </p:nvSpPr>
        <p:spPr/>
        <p:txBody>
          <a:bodyPr/>
          <a:lstStyle/>
          <a:p>
            <a:pPr>
              <a:defRPr lang="en-us"/>
            </a:pPr>
            <a:endParaRPr lang="de-de" cap="none"/>
          </a:p>
        </p:txBody>
      </p:sp>
      <p:sp>
        <p:nvSpPr>
          <p:cNvPr id="4" name="Slide Number Placeholder 3"/>
          <p:cNvSpPr>
            <a:spLocks noGrp="1" noChangeArrowheads="1"/>
            <a:extLst>
              <a:ext uri="smNativeData">
                <pr:smNativeData xmlns:pr="smNativeData" xmlns="smNativeData" val="SMDATA_15_oH9waR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yCEAAFUsAACLLAAA4S4AABAAAAAmAAAACAAAAAAAAAAAAAAA"/>
              </a:ext>
            </a:extLst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 lang="en-us"/>
            </a:pPr>
            <a:fld id="{219DAB35-7BCC-C85D-8225-8D08E56B74D8}" type="slidenum">
              <a:rPr lang="de-de" cap="none"/>
              <a:t>‹Nr.›</a:t>
            </a:fld>
            <a:endParaRPr lang="de-de" cap="none"/>
          </a:p>
        </p:txBody>
      </p:sp>
    </p:spTree>
  </p:cSld>
  <p:clrMapOvr>
    <a:masterClrMapping/>
  </p:clrMapOvr>
  <p:hf hdr="0" ftr="0"/>
</p:sldLayout>
</file>

<file path=ppt/slideLayouts/slideLayout8.xml><?xml version="1.0" encoding="utf-8"?>
<p:sldLayout xmlns:p="http://schemas.openxmlformats.org/presentationml/2006/main" xmlns:mc="http://schemas.openxmlformats.org/markup-compatibility/2006" xmlns:p14="http://schemas.microsoft.com/office/powerpoint/2010/main" xmlns:p15="http://schemas.microsoft.com/office/powerpoint/2012/main" xmlns:r="http://schemas.openxmlformats.org/officeDocument/2006/relationships" xmlns:a="http://schemas.openxmlformats.org/drawing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 noChangeArrowheads="1"/>
            <a:extLst>
              <a:ext uri="smNativeData">
                <pr:smNativeData xmlns:pr="smNativeData" xmlns="smNativeData" val="SMDATA_15_oH9waRMAAAAlAAAAZAAAAA0AAAAAkAAAAEgAAACQAAAASAAAAAAAAAAC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SwMAADADAAC5EgAAWg4AABAAAAAmAAAACAAAAIGAAAAAAAAA"/>
              </a:ext>
            </a:extLst>
          </p:cNvSpPr>
          <p:nvPr>
            <p:ph type="title"/>
          </p:nvPr>
        </p:nvSpPr>
        <p:spPr>
          <a:xfrm>
            <a:off x="535305" y="518160"/>
            <a:ext cx="2508250" cy="1814830"/>
          </a:xfrm>
        </p:spPr>
        <p:txBody>
          <a:bodyPr vert="horz" wrap="square" lIns="91440" tIns="45720" rIns="91440" bIns="45720" numCol="1" spcCol="215900" anchor="b">
            <a:prstTxWarp prst="textNoShape">
              <a:avLst/>
            </a:prstTxWarp>
          </a:bodyPr>
          <a:lstStyle>
            <a:lvl1pPr>
              <a:defRPr lang="de-de" sz="2720" cap="none"/>
            </a:lvl1pPr>
            <a:lvl2pPr>
              <a:defRPr lang="de-de" cap="none"/>
            </a:lvl2pPr>
            <a:lvl3pPr>
              <a:defRPr lang="de-de" cap="none"/>
            </a:lvl3pPr>
            <a:lvl4pPr>
              <a:defRPr lang="de-de" cap="none"/>
            </a:lvl4pPr>
            <a:lvl5pPr>
              <a:defRPr lang="de-de" cap="none"/>
            </a:lvl5pPr>
            <a:lvl6pPr>
              <a:defRPr lang="de-de" cap="none"/>
            </a:lvl6pPr>
            <a:lvl7pPr>
              <a:defRPr lang="de-de" cap="none"/>
            </a:lvl7pPr>
            <a:lvl8pPr>
              <a:defRPr lang="de-de" cap="none"/>
            </a:lvl8pPr>
            <a:lvl9pPr>
              <a:defRPr lang="de-de" cap="none"/>
            </a:lvl9pPr>
          </a:lstStyle>
          <a:p>
            <a:pPr>
              <a:defRPr lang="de-de"/>
            </a:pPr>
            <a:r>
              <a:t>Titelmasterformat durch Klicken bearbeiten</a:t>
            </a:r>
            <a:endParaRPr lang="en-us" cap="none"/>
          </a:p>
        </p:txBody>
      </p:sp>
      <p:sp>
        <p:nvSpPr>
          <p:cNvPr id="3" name="Content Placeholder 2"/>
          <p:cNvSpPr>
            <a:spLocks noGrp="1" noChangeArrowheads="1"/>
            <a:extLst>
              <a:ext uri="smNativeData">
                <pr:smNativeData xmlns:pr="smNativeData" xmlns="smNativeData" val="SMDATA_15_oH9waRMAAAAlAAAAZAAAAA0AAAAAkAAAAEgAAACQAAAASAAAAAAAAAAA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VhQAAOMGAACNLAAA4SgAABAAAAAmAAAACAAAAAGAAAAAAAAA"/>
              </a:ext>
            </a:extLst>
          </p:cNvSpPr>
          <p:nvPr>
            <p:ph idx="1"/>
          </p:nvPr>
        </p:nvSpPr>
        <p:spPr>
          <a:xfrm>
            <a:off x="3305810" y="1119505"/>
            <a:ext cx="3936365" cy="5525770"/>
          </a:xfrm>
        </p:spPr>
        <p:txBody>
          <a:bodyPr/>
          <a:lstStyle>
            <a:lvl1pPr>
              <a:defRPr lang="de-de" sz="2720" cap="none"/>
            </a:lvl1pPr>
            <a:lvl2pPr>
              <a:defRPr lang="de-de" sz="2380" cap="none"/>
            </a:lvl2pPr>
            <a:lvl3pPr>
              <a:defRPr lang="de-de" sz="2040" cap="none"/>
            </a:lvl3pPr>
            <a:lvl4pPr>
              <a:defRPr lang="de-de" sz="1700" cap="none"/>
            </a:lvl4pPr>
            <a:lvl5pPr>
              <a:defRPr lang="de-de" sz="1700" cap="none"/>
            </a:lvl5pPr>
            <a:lvl6pPr>
              <a:defRPr lang="de-de" sz="1700" cap="none"/>
            </a:lvl6pPr>
            <a:lvl7pPr>
              <a:defRPr lang="de-de" sz="1700" cap="none"/>
            </a:lvl7pPr>
            <a:lvl8pPr>
              <a:defRPr lang="de-de" sz="1700" cap="none"/>
            </a:lvl8pPr>
            <a:lvl9pPr>
              <a:defRPr lang="de-de" sz="1700" cap="none"/>
            </a:lvl9pPr>
          </a:lstStyle>
          <a:p>
            <a:pPr>
              <a:defRPr lang="de-de"/>
            </a:pPr>
            <a:r>
              <a:t>Formatvorlagen des Textmasters bearbeiten</a:t>
            </a:r>
          </a:p>
          <a:p>
            <a:pPr lvl="1">
              <a:defRPr lang="de-de"/>
            </a:pPr>
            <a:r>
              <a:t>Second level</a:t>
            </a:r>
          </a:p>
          <a:p>
            <a:pPr lvl="2">
              <a:defRPr lang="de-de"/>
            </a:pPr>
            <a:r>
              <a:t>Third level</a:t>
            </a:r>
          </a:p>
          <a:p>
            <a:pPr lvl="3">
              <a:defRPr lang="de-de"/>
            </a:pPr>
            <a:r>
              <a:t>Fourth level</a:t>
            </a:r>
          </a:p>
          <a:p>
            <a:pPr lvl="4">
              <a:defRPr lang="de-de"/>
            </a:pPr>
            <a:r>
              <a:t>Fünfte Ebene</a:t>
            </a:r>
            <a:endParaRPr lang="en-us" cap="none"/>
          </a:p>
        </p:txBody>
      </p:sp>
      <p:sp>
        <p:nvSpPr>
          <p:cNvPr id="4" name="Text Placeholder 3"/>
          <p:cNvSpPr>
            <a:spLocks noGrp="1" noChangeArrowheads="1"/>
            <a:extLst>
              <a:ext uri="smNativeData">
                <pr:smNativeData xmlns:pr="smNativeData" xmlns="smNativeData" val="SMDATA_15_oH9waRMAAAAlAAAAZAAAAA0AAAAAkAAAAEgAAACQAAAASAAAAAAAAAAA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SwMAAFoOAAC5EgAA7ygAABAAAAAmAAAACAAAAAGAAAAAAAAA"/>
              </a:ext>
            </a:extLst>
          </p:cNvSpPr>
          <p:nvPr>
            <p:ph idx="2"/>
          </p:nvPr>
        </p:nvSpPr>
        <p:spPr>
          <a:xfrm>
            <a:off x="535305" y="2332990"/>
            <a:ext cx="2508250" cy="4321175"/>
          </a:xfrm>
        </p:spPr>
        <p:txBody>
          <a:bodyPr/>
          <a:lstStyle>
            <a:lvl1pPr marL="0" indent="0">
              <a:buNone/>
              <a:defRPr lang="de-de" sz="1360" cap="none"/>
            </a:lvl1pPr>
            <a:lvl2pPr marL="388620" indent="0">
              <a:buNone/>
              <a:defRPr lang="de-de" sz="1190" cap="none"/>
            </a:lvl2pPr>
            <a:lvl3pPr marL="777240" indent="0">
              <a:buNone/>
              <a:defRPr lang="de-de" sz="1020" cap="none"/>
            </a:lvl3pPr>
            <a:lvl4pPr marL="1166495" indent="0">
              <a:buNone/>
              <a:defRPr lang="de-de" sz="850" cap="none"/>
            </a:lvl4pPr>
            <a:lvl5pPr marL="1555115" indent="0">
              <a:buNone/>
              <a:defRPr lang="de-de" sz="850" cap="none"/>
            </a:lvl5pPr>
            <a:lvl6pPr marL="1943735" indent="0">
              <a:buNone/>
              <a:defRPr lang="de-de" sz="850" cap="none"/>
            </a:lvl6pPr>
            <a:lvl7pPr marL="2332355" indent="0">
              <a:buNone/>
              <a:defRPr lang="de-de" sz="850" cap="none"/>
            </a:lvl7pPr>
            <a:lvl8pPr marL="2721610" indent="0">
              <a:buNone/>
              <a:defRPr lang="de-de" sz="850" cap="none"/>
            </a:lvl8pPr>
            <a:lvl9pPr marL="3110230" indent="0">
              <a:buNone/>
              <a:defRPr lang="de-de" sz="850" cap="none"/>
            </a:lvl9pPr>
          </a:lstStyle>
          <a:p>
            <a:pPr>
              <a:defRPr lang="de-de"/>
            </a:pPr>
            <a:r>
              <a:t>Formatvorlagen des Textmasters bearbeiten</a:t>
            </a:r>
          </a:p>
        </p:txBody>
      </p:sp>
      <p:sp>
        <p:nvSpPr>
          <p:cNvPr id="5" name="Date Placeholder 4"/>
          <p:cNvSpPr>
            <a:spLocks noGrp="1" noChangeArrowheads="1"/>
            <a:extLst>
              <a:ext uri="smNativeData">
                <pr:smNativeData xmlns:pr="smNativeData" xmlns="smNativeData" val="SMDATA_15_oH9waR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SgMAAFUsAAANDgAA4S4AABAAAAAmAAAACAAAAAAAAAAAAAAA"/>
              </a:ext>
            </a:extLst>
          </p:cNvSpPr>
          <p:nvPr>
            <p:ph type="dt" sz="half" idx="10"/>
          </p:nvPr>
        </p:nvSpPr>
        <p:spPr/>
        <p:txBody>
          <a:bodyPr/>
          <a:lstStyle/>
          <a:p>
            <a:pPr>
              <a:defRPr lang="en-us"/>
            </a:pPr>
            <a:fld id="{219DE155-1BCC-C817-8225-ED42AF6B74B8}" type="datetime1">
              <a:rPr lang="de-de" cap="none"/>
              <a:t>23.01.2024</a:t>
            </a:fld>
            <a:endParaRPr lang="de-de" cap="none"/>
          </a:p>
        </p:txBody>
      </p:sp>
      <p:sp>
        <p:nvSpPr>
          <p:cNvPr id="6" name="Footer Placeholder 5"/>
          <p:cNvSpPr>
            <a:spLocks noGrp="1" noChangeArrowheads="1"/>
            <a:extLst>
              <a:ext uri="smNativeData">
                <pr:smNativeData xmlns:pr="smNativeData" xmlns="smNativeData" val="SMDATA_15_oH9waR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2A8AAFUsAAD9HwAA4S4AABAAAAAmAAAACAAAAAAAAAAAAAAA"/>
              </a:ext>
            </a:extLst>
          </p:cNvSpPr>
          <p:nvPr>
            <p:ph type="ftr" sz="quarter" idx="11"/>
          </p:nvPr>
        </p:nvSpPr>
        <p:spPr/>
        <p:txBody>
          <a:bodyPr/>
          <a:lstStyle/>
          <a:p>
            <a:pPr>
              <a:defRPr lang="en-us"/>
            </a:pPr>
            <a:endParaRPr lang="de-de" cap="none"/>
          </a:p>
        </p:txBody>
      </p:sp>
      <p:sp>
        <p:nvSpPr>
          <p:cNvPr id="7" name="Slide Number Placeholder 6"/>
          <p:cNvSpPr>
            <a:spLocks noGrp="1" noChangeArrowheads="1"/>
            <a:extLst>
              <a:ext uri="smNativeData">
                <pr:smNativeData xmlns:pr="smNativeData" xmlns="smNativeData" val="SMDATA_15_oH9waR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yCEAAFUsAACLLAAA4S4AABAAAAAmAAAACAAAAAAAAAAAAAAA"/>
              </a:ext>
            </a:extLst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 lang="en-us"/>
            </a:pPr>
            <a:fld id="{219D95CB-85CC-C863-8225-7336DB6B7426}" type="slidenum">
              <a:rPr lang="de-de" cap="none"/>
              <a:t>‹Nr.›</a:t>
            </a:fld>
            <a:endParaRPr lang="de-de" cap="none"/>
          </a:p>
        </p:txBody>
      </p:sp>
    </p:spTree>
  </p:cSld>
  <p:clrMapOvr>
    <a:masterClrMapping/>
  </p:clrMapOvr>
  <p:hf hdr="0" ftr="0"/>
</p:sldLayout>
</file>

<file path=ppt/slideLayouts/slideLayout9.xml><?xml version="1.0" encoding="utf-8"?>
<p:sldLayout xmlns:p="http://schemas.openxmlformats.org/presentationml/2006/main" xmlns:mc="http://schemas.openxmlformats.org/markup-compatibility/2006" xmlns:p14="http://schemas.microsoft.com/office/powerpoint/2010/main" xmlns:p15="http://schemas.microsoft.com/office/powerpoint/2012/main" xmlns:r="http://schemas.openxmlformats.org/officeDocument/2006/relationships" xmlns:a="http://schemas.openxmlformats.org/drawing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 noChangeArrowheads="1"/>
            <a:extLst>
              <a:ext uri="smNativeData">
                <pr:smNativeData xmlns:pr="smNativeData" xmlns="smNativeData" val="SMDATA_15_oH9waRMAAAAlAAAAZAAAAA0AAAAAkAAAAEgAAACQAAAASAAAAAAAAAAC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SwMAADADAAC5EgAAWg4AABAAAAAmAAAACAAAAIGAAAAAAAAA"/>
              </a:ext>
            </a:extLst>
          </p:cNvSpPr>
          <p:nvPr>
            <p:ph type="title"/>
          </p:nvPr>
        </p:nvSpPr>
        <p:spPr>
          <a:xfrm>
            <a:off x="535305" y="518160"/>
            <a:ext cx="2508250" cy="1814830"/>
          </a:xfrm>
        </p:spPr>
        <p:txBody>
          <a:bodyPr vert="horz" wrap="square" lIns="91440" tIns="45720" rIns="91440" bIns="45720" numCol="1" spcCol="215900" anchor="b">
            <a:prstTxWarp prst="textNoShape">
              <a:avLst/>
            </a:prstTxWarp>
          </a:bodyPr>
          <a:lstStyle>
            <a:lvl1pPr>
              <a:defRPr lang="de-de" sz="2720" cap="none"/>
            </a:lvl1pPr>
            <a:lvl2pPr>
              <a:defRPr lang="de-de" cap="none"/>
            </a:lvl2pPr>
            <a:lvl3pPr>
              <a:defRPr lang="de-de" cap="none"/>
            </a:lvl3pPr>
            <a:lvl4pPr>
              <a:defRPr lang="de-de" cap="none"/>
            </a:lvl4pPr>
            <a:lvl5pPr>
              <a:defRPr lang="de-de" cap="none"/>
            </a:lvl5pPr>
            <a:lvl6pPr>
              <a:defRPr lang="de-de" cap="none"/>
            </a:lvl6pPr>
            <a:lvl7pPr>
              <a:defRPr lang="de-de" cap="none"/>
            </a:lvl7pPr>
            <a:lvl8pPr>
              <a:defRPr lang="de-de" cap="none"/>
            </a:lvl8pPr>
            <a:lvl9pPr>
              <a:defRPr lang="de-de" cap="none"/>
            </a:lvl9pPr>
          </a:lstStyle>
          <a:p>
            <a:pPr>
              <a:defRPr lang="de-de"/>
            </a:pPr>
            <a:r>
              <a:t>Titelmasterformat durch Klicken bearbeiten</a:t>
            </a:r>
            <a:endParaRPr lang="en-us" cap="none"/>
          </a:p>
        </p:txBody>
      </p:sp>
      <p:sp>
        <p:nvSpPr>
          <p:cNvPr id="3" name="Picture Placeholder 2"/>
          <p:cNvSpPr>
            <a:spLocks noGrp="1" noChangeArrowheads="1"/>
            <a:extLst>
              <a:ext uri="smNativeData">
                <pr:smNativeData xmlns:pr="smNativeData" xmlns="smNativeData" val="SMDATA_15_oH9waRMAAAAlAAAAZAAAAC0AAAAAkAAAAEgAAACQAAAASAAAAAAAAAAA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VhQAAOMGAACNLAAA4SgAABAAAAAmAAAACAAAAAGAAAAAAAAA"/>
              </a:ext>
            </a:extLst>
          </p:cNvSpPr>
          <p:nvPr>
            <p:ph type="pic" idx="1"/>
          </p:nvPr>
        </p:nvSpPr>
        <p:spPr>
          <a:xfrm>
            <a:off x="3305810" y="1119505"/>
            <a:ext cx="3936365" cy="5525770"/>
          </a:xfrm>
        </p:spPr>
        <p:txBody>
          <a:bodyPr/>
          <a:lstStyle>
            <a:lvl1pPr marL="0" indent="0">
              <a:buNone/>
              <a:defRPr lang="de-de" sz="2720" cap="none"/>
            </a:lvl1pPr>
            <a:lvl2pPr marL="388620" indent="0">
              <a:buNone/>
              <a:defRPr lang="de-de" sz="2380" cap="none"/>
            </a:lvl2pPr>
            <a:lvl3pPr marL="777240" indent="0">
              <a:buNone/>
              <a:defRPr lang="de-de" sz="2040" cap="none"/>
            </a:lvl3pPr>
            <a:lvl4pPr marL="1166495" indent="0">
              <a:buNone/>
              <a:defRPr lang="de-de" sz="1700" cap="none"/>
            </a:lvl4pPr>
            <a:lvl5pPr marL="1555115" indent="0">
              <a:buNone/>
              <a:defRPr lang="de-de" sz="1700" cap="none"/>
            </a:lvl5pPr>
            <a:lvl6pPr marL="1943735" indent="0">
              <a:buNone/>
              <a:defRPr lang="de-de" sz="1700" cap="none"/>
            </a:lvl6pPr>
            <a:lvl7pPr marL="2332355" indent="0">
              <a:buNone/>
              <a:defRPr lang="de-de" sz="1700" cap="none"/>
            </a:lvl7pPr>
            <a:lvl8pPr marL="2721610" indent="0">
              <a:buNone/>
              <a:defRPr lang="de-de" sz="1700" cap="none"/>
            </a:lvl8pPr>
            <a:lvl9pPr marL="3110230" indent="0">
              <a:buNone/>
              <a:defRPr lang="de-de" sz="1700" cap="none"/>
            </a:lvl9pPr>
          </a:lstStyle>
          <a:p>
            <a:pPr>
              <a:defRPr lang="de-de"/>
            </a:pPr>
            <a:r>
              <a:t>Bild durch Klicken auf Symbol hinzufügen</a:t>
            </a:r>
            <a:endParaRPr lang="en-us" cap="none"/>
          </a:p>
        </p:txBody>
      </p:sp>
      <p:sp>
        <p:nvSpPr>
          <p:cNvPr id="4" name="Text Placeholder 3"/>
          <p:cNvSpPr>
            <a:spLocks noGrp="1" noChangeArrowheads="1"/>
            <a:extLst>
              <a:ext uri="smNativeData">
                <pr:smNativeData xmlns:pr="smNativeData" xmlns="smNativeData" val="SMDATA_15_oH9waRMAAAAlAAAAZAAAAA0AAAAAkAAAAEgAAACQAAAASAAAAAAAAAAA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SwMAAFoOAAC5EgAA7ygAABAAAAAmAAAACAAAAAGAAAAAAAAA"/>
              </a:ext>
            </a:extLst>
          </p:cNvSpPr>
          <p:nvPr>
            <p:ph idx="2"/>
          </p:nvPr>
        </p:nvSpPr>
        <p:spPr>
          <a:xfrm>
            <a:off x="535305" y="2332990"/>
            <a:ext cx="2508250" cy="4321175"/>
          </a:xfrm>
        </p:spPr>
        <p:txBody>
          <a:bodyPr/>
          <a:lstStyle>
            <a:lvl1pPr marL="0" indent="0">
              <a:buNone/>
              <a:defRPr lang="de-de" sz="1360" cap="none"/>
            </a:lvl1pPr>
            <a:lvl2pPr marL="388620" indent="0">
              <a:buNone/>
              <a:defRPr lang="de-de" sz="1190" cap="none"/>
            </a:lvl2pPr>
            <a:lvl3pPr marL="777240" indent="0">
              <a:buNone/>
              <a:defRPr lang="de-de" sz="1020" cap="none"/>
            </a:lvl3pPr>
            <a:lvl4pPr marL="1166495" indent="0">
              <a:buNone/>
              <a:defRPr lang="de-de" sz="850" cap="none"/>
            </a:lvl4pPr>
            <a:lvl5pPr marL="1555115" indent="0">
              <a:buNone/>
              <a:defRPr lang="de-de" sz="850" cap="none"/>
            </a:lvl5pPr>
            <a:lvl6pPr marL="1943735" indent="0">
              <a:buNone/>
              <a:defRPr lang="de-de" sz="850" cap="none"/>
            </a:lvl6pPr>
            <a:lvl7pPr marL="2332355" indent="0">
              <a:buNone/>
              <a:defRPr lang="de-de" sz="850" cap="none"/>
            </a:lvl7pPr>
            <a:lvl8pPr marL="2721610" indent="0">
              <a:buNone/>
              <a:defRPr lang="de-de" sz="850" cap="none"/>
            </a:lvl8pPr>
            <a:lvl9pPr marL="3110230" indent="0">
              <a:buNone/>
              <a:defRPr lang="de-de" sz="850" cap="none"/>
            </a:lvl9pPr>
          </a:lstStyle>
          <a:p>
            <a:pPr>
              <a:defRPr lang="de-de"/>
            </a:pPr>
            <a:r>
              <a:t>Formatvorlagen des Textmasters bearbeiten</a:t>
            </a:r>
          </a:p>
        </p:txBody>
      </p:sp>
      <p:sp>
        <p:nvSpPr>
          <p:cNvPr id="5" name="Date Placeholder 4"/>
          <p:cNvSpPr>
            <a:spLocks noGrp="1" noChangeArrowheads="1"/>
            <a:extLst>
              <a:ext uri="smNativeData">
                <pr:smNativeData xmlns:pr="smNativeData" xmlns="smNativeData" val="SMDATA_15_oH9waR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SgMAAFUsAAANDgAA4S4AABAAAAAmAAAACAAAAAAAAAAAAAAA"/>
              </a:ext>
            </a:extLst>
          </p:cNvSpPr>
          <p:nvPr>
            <p:ph type="dt" sz="half" idx="10"/>
          </p:nvPr>
        </p:nvSpPr>
        <p:spPr/>
        <p:txBody>
          <a:bodyPr/>
          <a:lstStyle/>
          <a:p>
            <a:pPr>
              <a:defRPr lang="en-us"/>
            </a:pPr>
            <a:fld id="{219DE2B8-F6CC-C814-8225-0041AC6B7455}" type="datetime1">
              <a:rPr lang="de-de" cap="none"/>
              <a:t>23.01.2024</a:t>
            </a:fld>
            <a:endParaRPr lang="de-de" cap="none"/>
          </a:p>
        </p:txBody>
      </p:sp>
      <p:sp>
        <p:nvSpPr>
          <p:cNvPr id="6" name="Footer Placeholder 5"/>
          <p:cNvSpPr>
            <a:spLocks noGrp="1" noChangeArrowheads="1"/>
            <a:extLst>
              <a:ext uri="smNativeData">
                <pr:smNativeData xmlns:pr="smNativeData" xmlns="smNativeData" val="SMDATA_15_oH9waR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2A8AAFUsAAD9HwAA4S4AABAAAAAmAAAACAAAAAAAAAAAAAAA"/>
              </a:ext>
            </a:extLst>
          </p:cNvSpPr>
          <p:nvPr>
            <p:ph type="ftr" sz="quarter" idx="11"/>
          </p:nvPr>
        </p:nvSpPr>
        <p:spPr/>
        <p:txBody>
          <a:bodyPr/>
          <a:lstStyle/>
          <a:p>
            <a:pPr>
              <a:defRPr lang="en-us"/>
            </a:pPr>
            <a:endParaRPr lang="de-de" cap="none"/>
          </a:p>
        </p:txBody>
      </p:sp>
      <p:sp>
        <p:nvSpPr>
          <p:cNvPr id="7" name="Slide Number Placeholder 6"/>
          <p:cNvSpPr>
            <a:spLocks noGrp="1" noChangeArrowheads="1"/>
            <a:extLst>
              <a:ext uri="smNativeData">
                <pr:smNativeData xmlns:pr="smNativeData" xmlns="smNativeData" val="SMDATA_15_oH9waR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yCEAAFUsAACLLAAA4S4AABAAAAAmAAAACAAAAAAAAAAAAAAA"/>
              </a:ext>
            </a:extLst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 lang="en-us"/>
            </a:pPr>
            <a:fld id="{219DD094-DACC-C826-8225-2C739E6B7479}" type="slidenum">
              <a:rPr lang="de-de" cap="none"/>
              <a:t>‹Nr.›</a:t>
            </a:fld>
            <a:endParaRPr lang="de-de" cap="none"/>
          </a:p>
        </p:txBody>
      </p:sp>
    </p:spTree>
  </p:cSld>
  <p:clrMapOvr>
    <a:masterClrMapping/>
  </p:clrMapOvr>
  <p:hf hdr="0" ftr="0"/>
</p:sldLayout>
</file>

<file path=ppt/slideMasters/_rels/slideMaster1.xml.rels><?xml version="1.0" encoding="UTF-8" standalone="yes" 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p="http://schemas.openxmlformats.org/presentationml/2006/main" xmlns:mc="http://schemas.openxmlformats.org/markup-compatibility/2006" xmlns:p14="http://schemas.microsoft.com/office/powerpoint/2010/main" xmlns:p15="http://schemas.microsoft.com/office/powerpoint/2012/main" xmlns:r="http://schemas.openxmlformats.org/officeDocument/2006/relationships" xmlns:a="http://schemas.openxmlformats.org/drawing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 noChangeArrowheads="1"/>
            <a:extLst>
              <a:ext uri="smNativeData">
                <pr:smNativeData xmlns:pr="smNativeData" xmlns="smNativeData" val="SMDATA_15_oH9waRMAAAAlAAAAZAAAAA0AAAAAkAAAAEgAAACQAAAASAAAAAAAAAAB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DMVBQ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////AAAAAAEAAAAAAAAAAAAAAAAAAAAAAAAAAAAAAAAAAAAAAAAAAAAAAAB/f38AAAAAA8zMzADAwP8Af39/AAAAAAAAAAAAAAAAAAAAAAAAAAAAIQAAABgAAAAUAAAASgMAAIwCAACLLAAAywsAABAAAAAmAAAACAAAAL8vAAAAAAAA"/>
              </a:ext>
            </a:extLst>
          </p:cNvSpPr>
          <p:nvPr>
            <p:ph type="title"/>
          </p:nvPr>
        </p:nvSpPr>
        <p:spPr>
          <a:xfrm>
            <a:off x="534670" y="414020"/>
            <a:ext cx="6706235" cy="1503045"/>
          </a:xfrm>
          <a:prstGeom prst="rect">
            <a:avLst/>
          </a:prstGeom>
        </p:spPr>
        <p:txBody>
          <a:bodyPr vert="horz" wrap="square" lIns="91440" tIns="45720" rIns="91440" bIns="45720" numCol="1" spcCol="215900" anchor="ctr">
            <a:prstTxWarp prst="textNoShape">
              <a:avLst/>
            </a:prstTxWarp>
          </a:bodyPr>
          <a:lstStyle/>
          <a:p>
            <a:pPr>
              <a:defRPr lang="de-de"/>
            </a:pPr>
            <a:r>
              <a:t>Titelmasterformat durch Klicken bearbeiten</a:t>
            </a:r>
            <a:endParaRPr lang="en-us" cap="none"/>
          </a:p>
        </p:txBody>
      </p:sp>
      <p:sp>
        <p:nvSpPr>
          <p:cNvPr id="3" name="Text Placeholder 2"/>
          <p:cNvSpPr>
            <a:spLocks noGrp="1" noChangeArrowheads="1"/>
            <a:extLst>
              <a:ext uri="smNativeData">
                <pr:smNativeData xmlns:pr="smNativeData" xmlns="smNativeData" val="SMDATA_15_oH9waRMAAAAlAAAAZAAAAA0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F8AY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////AAAAAAEAAAAAAAAAAAAAAAAAAAAAAAAAAAAAAAAAAAAAAAAAAAAAAAB/f38AAAAAA8zMzADAwP8Af39/AAAAAAAAAAAAAAAAAAAAAAAAAAAAIQAAABgAAAAUAAAASgMAALwMAACLLAAAFSsAABAAAAAmAAAACAAAAD8vAAAAAAAA"/>
              </a:ext>
            </a:extLst>
          </p:cNvSpPr>
          <p:nvPr>
            <p:ph type="body" idx="1"/>
          </p:nvPr>
        </p:nvSpPr>
        <p:spPr>
          <a:xfrm>
            <a:off x="534670" y="2070100"/>
            <a:ext cx="6706235" cy="4933315"/>
          </a:xfrm>
          <a:prstGeom prst="rect">
            <a:avLst/>
          </a:prstGeom>
        </p:spPr>
        <p:txBody>
          <a:bodyPr vert="horz" wrap="square" lIns="91440" tIns="45720" rIns="91440" bIns="45720" numCol="1" spcCol="215900" anchor="t">
            <a:prstTxWarp prst="textNoShape">
              <a:avLst/>
            </a:prstTxWarp>
          </a:bodyPr>
          <a:lstStyle/>
          <a:p>
            <a:pPr>
              <a:defRPr lang="de-de"/>
            </a:pPr>
            <a:r>
              <a:t>Formatvorlagen des Textmasters bearbeiten</a:t>
            </a:r>
          </a:p>
          <a:p>
            <a:pPr lvl="1">
              <a:defRPr lang="de-de"/>
            </a:pPr>
            <a:r>
              <a:t>Second level</a:t>
            </a:r>
          </a:p>
          <a:p>
            <a:pPr lvl="2">
              <a:defRPr lang="de-de"/>
            </a:pPr>
            <a:r>
              <a:t>Third level</a:t>
            </a:r>
          </a:p>
          <a:p>
            <a:pPr lvl="3">
              <a:defRPr lang="de-de"/>
            </a:pPr>
            <a:r>
              <a:t>Fourth level</a:t>
            </a:r>
          </a:p>
          <a:p>
            <a:pPr lvl="4">
              <a:defRPr lang="de-de"/>
            </a:pPr>
            <a:r>
              <a:t>Fünfte Ebene</a:t>
            </a:r>
            <a:endParaRPr lang="en-us" cap="none"/>
          </a:p>
        </p:txBody>
      </p:sp>
      <p:sp>
        <p:nvSpPr>
          <p:cNvPr id="4" name="Date Placeholder 3"/>
          <p:cNvSpPr>
            <a:spLocks noGrp="1" noChangeArrowheads="1"/>
            <a:extLst>
              <a:ext uri="smNativeData">
                <pr:smNativeData xmlns:pr="smNativeData" xmlns="smNativeData" val="SMDATA_15_oH9waRMAAAAlAAAAZAAAAA0AAAAAkAAAAEgAAACQAAAASAAAAAAAAAAB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P////8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////AAAAAAEAAAAAAAAAAAAAAAAAAAAAAAAAAAAAAAAAAAAAAAAAAAAAAAB/f38AAAAAA8zMzADAwP8Af39/AAAAAAAAAAAAAAAAAAAAAAAAAAAAIQAAABgAAAAUAAAASgMAAFUsAAANDgAA4S4AABAAAAAmAAAACAAAAL+PAAAAAAAA"/>
              </a:ext>
            </a:extLst>
          </p:cNvSpPr>
          <p:nvPr>
            <p:ph type="dt" sz="half" idx="2"/>
          </p:nvPr>
        </p:nvSpPr>
        <p:spPr>
          <a:xfrm>
            <a:off x="534670" y="7206615"/>
            <a:ext cx="1749425" cy="414020"/>
          </a:xfrm>
          <a:prstGeom prst="rect">
            <a:avLst/>
          </a:prstGeom>
        </p:spPr>
        <p:txBody>
          <a:bodyPr vert="horz" wrap="square" lIns="91440" tIns="45720" rIns="91440" bIns="45720" numCol="1" spcCol="215900" anchor="ctr">
            <a:prstTxWarp prst="textNoShape">
              <a:avLst/>
            </a:prstTxWarp>
          </a:bodyPr>
          <a:lstStyle>
            <a:lvl1pPr algn="l">
              <a:defRPr lang="en-us" sz="1020" cap="none">
                <a:solidFill>
                  <a:srgbClr val="8C8C8C"/>
                </a:solidFill>
              </a:defRPr>
            </a:lvl1pPr>
            <a:lvl2pPr>
              <a:defRPr lang="en-us" cap="none"/>
            </a:lvl2pPr>
            <a:lvl3pPr>
              <a:defRPr lang="en-us" cap="none"/>
            </a:lvl3pPr>
            <a:lvl4pPr>
              <a:defRPr lang="en-us" cap="none"/>
            </a:lvl4pPr>
            <a:lvl5pPr>
              <a:defRPr lang="en-us" cap="none"/>
            </a:lvl5pPr>
            <a:lvl6pPr>
              <a:defRPr lang="en-us" cap="none"/>
            </a:lvl6pPr>
            <a:lvl7pPr>
              <a:defRPr lang="en-us" cap="none"/>
            </a:lvl7pPr>
            <a:lvl8pPr>
              <a:defRPr lang="en-us" cap="none"/>
            </a:lvl8pPr>
            <a:lvl9pPr>
              <a:defRPr lang="en-us" cap="none"/>
            </a:lvl9pPr>
          </a:lstStyle>
          <a:p>
            <a:pPr>
              <a:defRPr lang="en-us"/>
            </a:pPr>
            <a:fld id="{219D95AC-E2CC-C863-8225-1436DB6B7441}" type="datetime1">
              <a:rPr lang="de-de" cap="none"/>
              <a:t/>
            </a:fld>
            <a:endParaRPr lang="de-de" cap="none"/>
          </a:p>
        </p:txBody>
      </p:sp>
      <p:sp>
        <p:nvSpPr>
          <p:cNvPr id="5" name="Footer Placeholder 4"/>
          <p:cNvSpPr>
            <a:spLocks noGrp="1" noChangeArrowheads="1"/>
            <a:extLst>
              <a:ext uri="smNativeData">
                <pr:smNativeData xmlns:pr="smNativeData" xmlns="smNativeData" val="SMDATA_15_oH9waRMAAAAlAAAAZAAAAA0AAAAAkAAAAEgAAACQAAAASAAAAAAAAAAB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////AAAAAAEAAAAAAAAAAAAAAAAAAAAAAAAAAAAAAAAAAAAAAAAAAAAAAAB/f38AAAAAA8zMzADAwP8Af39/AAAAAAAAAAAAAAAAAAAAAAAAAAAAIQAAABgAAAAUAAAA2A8AAFUsAAD9HwAA4S4AABAAAAAmAAAACAAAAL+PAAAAAAAA"/>
              </a:ext>
            </a:extLst>
          </p:cNvSpPr>
          <p:nvPr>
            <p:ph type="ftr" sz="quarter" idx="3"/>
          </p:nvPr>
        </p:nvSpPr>
        <p:spPr>
          <a:xfrm>
            <a:off x="2575560" y="7206615"/>
            <a:ext cx="2624455" cy="414020"/>
          </a:xfrm>
          <a:prstGeom prst="rect">
            <a:avLst/>
          </a:prstGeom>
        </p:spPr>
        <p:txBody>
          <a:bodyPr vert="horz" wrap="square" lIns="91440" tIns="45720" rIns="91440" bIns="45720" numCol="1" spcCol="215900" anchor="ctr">
            <a:prstTxWarp prst="textNoShape">
              <a:avLst/>
            </a:prstTxWarp>
          </a:bodyPr>
          <a:lstStyle>
            <a:lvl1pPr algn="ctr">
              <a:defRPr lang="en-us" sz="1020" cap="none">
                <a:solidFill>
                  <a:srgbClr val="8C8C8C"/>
                </a:solidFill>
              </a:defRPr>
            </a:lvl1pPr>
            <a:lvl2pPr>
              <a:defRPr lang="en-us" cap="none"/>
            </a:lvl2pPr>
            <a:lvl3pPr>
              <a:defRPr lang="en-us" cap="none"/>
            </a:lvl3pPr>
            <a:lvl4pPr>
              <a:defRPr lang="en-us" cap="none"/>
            </a:lvl4pPr>
            <a:lvl5pPr>
              <a:defRPr lang="en-us" cap="none"/>
            </a:lvl5pPr>
            <a:lvl6pPr>
              <a:defRPr lang="en-us" cap="none"/>
            </a:lvl6pPr>
            <a:lvl7pPr>
              <a:defRPr lang="en-us" cap="none"/>
            </a:lvl7pPr>
            <a:lvl8pPr>
              <a:defRPr lang="en-us" cap="none"/>
            </a:lvl8pPr>
            <a:lvl9pPr>
              <a:defRPr lang="en-us" cap="none"/>
            </a:lvl9pPr>
          </a:lstStyle>
          <a:p>
            <a:pPr>
              <a:defRPr lang="en-us"/>
            </a:pPr>
            <a:endParaRPr lang="de-de" cap="none"/>
          </a:p>
        </p:txBody>
      </p:sp>
      <p:sp>
        <p:nvSpPr>
          <p:cNvPr id="6" name="Slide Number Placeholder 5"/>
          <p:cNvSpPr>
            <a:spLocks noGrp="1" noChangeArrowheads="1"/>
            <a:extLst>
              <a:ext uri="smNativeData">
                <pr:smNativeData xmlns:pr="smNativeData" xmlns="smNativeData" val="SMDATA_15_oH9waRMAAAAlAAAAZAAAAA0AAAAAkAAAAEgAAACQAAAASAAAAAAAAAAB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DMVBQ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////AAAAAAEAAAAAAAAAAAAAAAAAAAAAAAAAAAAAAAAAAAAAAAAAAAAAAAB/f38AAAAAA8zMzADAwP8Af39/AAAAAAAAAAAAAAAAAAAAAAAAAAAAIQAAABgAAAAUAAAAyCEAAFUsAACLLAAA4S4AABAAAAAmAAAACAAAAL+PAAAAAAAA"/>
              </a:ext>
            </a:extLst>
          </p:cNvSpPr>
          <p:nvPr>
            <p:ph type="sldNum" sz="quarter" idx="4"/>
          </p:nvPr>
        </p:nvSpPr>
        <p:spPr>
          <a:xfrm>
            <a:off x="5491480" y="7206615"/>
            <a:ext cx="1749425" cy="414020"/>
          </a:xfrm>
          <a:prstGeom prst="rect">
            <a:avLst/>
          </a:prstGeom>
        </p:spPr>
        <p:txBody>
          <a:bodyPr vert="horz" wrap="square" lIns="91440" tIns="45720" rIns="91440" bIns="45720" numCol="1" spcCol="215900" anchor="ctr">
            <a:prstTxWarp prst="textNoShape">
              <a:avLst/>
            </a:prstTxWarp>
          </a:bodyPr>
          <a:lstStyle>
            <a:lvl1pPr algn="r">
              <a:defRPr lang="en-us" sz="1020" cap="none">
                <a:solidFill>
                  <a:srgbClr val="8C8C8C"/>
                </a:solidFill>
              </a:defRPr>
            </a:lvl1pPr>
            <a:lvl2pPr>
              <a:defRPr lang="en-us" cap="none"/>
            </a:lvl2pPr>
            <a:lvl3pPr>
              <a:defRPr lang="en-us" cap="none"/>
            </a:lvl3pPr>
            <a:lvl4pPr>
              <a:defRPr lang="en-us" cap="none"/>
            </a:lvl4pPr>
            <a:lvl5pPr>
              <a:defRPr lang="en-us" cap="none"/>
            </a:lvl5pPr>
            <a:lvl6pPr>
              <a:defRPr lang="en-us" cap="none"/>
            </a:lvl6pPr>
            <a:lvl7pPr>
              <a:defRPr lang="en-us" cap="none"/>
            </a:lvl7pPr>
            <a:lvl8pPr>
              <a:defRPr lang="en-us" cap="none"/>
            </a:lvl8pPr>
            <a:lvl9pPr>
              <a:defRPr lang="en-us" cap="none"/>
            </a:lvl9pPr>
          </a:lstStyle>
          <a:p>
            <a:pPr>
              <a:defRPr lang="en-us"/>
            </a:pPr>
            <a:fld id="{219DB43E-70CC-C842-8225-8617FA6B74D3}" type="slidenum">
              <a:rPr lang="de-de" cap="none"/>
              <a:t/>
            </a:fld>
            <a:endParaRPr lang="de-de" cap="non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/>
  <p:txStyles>
    <p:titleStyle>
      <a:lvl1pPr marL="0" marR="0" indent="0" algn="l" defTabSz="777240">
        <a:lnSpc>
          <a:spcPct val="90000"/>
        </a:lnSpc>
        <a:spcBef>
          <a:spcPts val="0"/>
        </a:spcBef>
        <a:spcAft>
          <a:spcPts val="0"/>
        </a:spcAft>
        <a:buNone/>
        <a:tabLst/>
        <a:defRPr lang="de-de" sz="3740" b="0" i="0" u="none" strike="noStrike" kern="1" cap="none" spc="0" baseline="0">
          <a:solidFill>
            <a:schemeClr val="tx1"/>
          </a:solidFill>
          <a:effectLst/>
          <a:latin typeface="Calibri Light" pitchFamily="2" charset="0"/>
          <a:ea typeface="Calibri Light" pitchFamily="2" charset="0"/>
          <a:cs typeface="Calibri Light" pitchFamily="2" charset="0"/>
        </a:defRPr>
      </a:lvl1pPr>
      <a:lvl2pPr marL="4572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tabLst/>
        <a:defRPr lang="de-de" sz="1800" b="0" i="0" u="none" strike="noStrike" kern="1" cap="none" spc="0" baseline="0">
          <a:solidFill>
            <a:schemeClr val="tx1"/>
          </a:solidFill>
          <a:effectLst/>
          <a:latin typeface="Calibri" pitchFamily="2" charset="0"/>
          <a:ea typeface="Calibri" pitchFamily="2" charset="0"/>
          <a:cs typeface="Calibri" pitchFamily="2" charset="0"/>
        </a:defRPr>
      </a:lvl2pPr>
      <a:lvl3pPr marL="9144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tabLst/>
        <a:defRPr lang="de-de" sz="1800" b="0" i="0" u="none" strike="noStrike" kern="1" cap="none" spc="0" baseline="0">
          <a:solidFill>
            <a:schemeClr val="tx1"/>
          </a:solidFill>
          <a:effectLst/>
          <a:latin typeface="Calibri" pitchFamily="2" charset="0"/>
          <a:ea typeface="Calibri" pitchFamily="2" charset="0"/>
          <a:cs typeface="Calibri" pitchFamily="2" charset="0"/>
        </a:defRPr>
      </a:lvl3pPr>
      <a:lvl4pPr marL="13716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tabLst/>
        <a:defRPr lang="de-de" sz="1800" b="0" i="0" u="none" strike="noStrike" kern="1" cap="none" spc="0" baseline="0">
          <a:solidFill>
            <a:schemeClr val="tx1"/>
          </a:solidFill>
          <a:effectLst/>
          <a:latin typeface="Calibri" pitchFamily="2" charset="0"/>
          <a:ea typeface="Calibri" pitchFamily="2" charset="0"/>
          <a:cs typeface="Calibri" pitchFamily="2" charset="0"/>
        </a:defRPr>
      </a:lvl4pPr>
      <a:lvl5pPr marL="18288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tabLst/>
        <a:defRPr lang="de-de" sz="1800" b="0" i="0" u="none" strike="noStrike" kern="1" cap="none" spc="0" baseline="0">
          <a:solidFill>
            <a:schemeClr val="tx1"/>
          </a:solidFill>
          <a:effectLst/>
          <a:latin typeface="Calibri" pitchFamily="2" charset="0"/>
          <a:ea typeface="Calibri" pitchFamily="2" charset="0"/>
          <a:cs typeface="Calibri" pitchFamily="2" charset="0"/>
        </a:defRPr>
      </a:lvl5pPr>
      <a:lvl6pPr marL="22860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tabLst/>
        <a:defRPr lang="de-de" sz="1800" b="0" i="0" u="none" strike="noStrike" kern="1" cap="none" spc="0" baseline="0">
          <a:solidFill>
            <a:schemeClr val="tx1"/>
          </a:solidFill>
          <a:effectLst/>
          <a:latin typeface="Calibri" pitchFamily="2" charset="0"/>
          <a:ea typeface="Calibri" pitchFamily="2" charset="0"/>
          <a:cs typeface="Calibri" pitchFamily="2" charset="0"/>
        </a:defRPr>
      </a:lvl6pPr>
      <a:lvl7pPr marL="27432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tabLst/>
        <a:defRPr lang="de-de" sz="1800" b="0" i="0" u="none" strike="noStrike" kern="1" cap="none" spc="0" baseline="0">
          <a:solidFill>
            <a:schemeClr val="tx1"/>
          </a:solidFill>
          <a:effectLst/>
          <a:latin typeface="Calibri" pitchFamily="2" charset="0"/>
          <a:ea typeface="Calibri" pitchFamily="2" charset="0"/>
          <a:cs typeface="Calibri" pitchFamily="2" charset="0"/>
        </a:defRPr>
      </a:lvl7pPr>
      <a:lvl8pPr marL="32004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tabLst/>
        <a:defRPr lang="de-de" sz="1800" b="0" i="0" u="none" strike="noStrike" kern="1" cap="none" spc="0" baseline="0">
          <a:solidFill>
            <a:schemeClr val="tx1"/>
          </a:solidFill>
          <a:effectLst/>
          <a:latin typeface="Calibri" pitchFamily="2" charset="0"/>
          <a:ea typeface="Calibri" pitchFamily="2" charset="0"/>
          <a:cs typeface="Calibri" pitchFamily="2" charset="0"/>
        </a:defRPr>
      </a:lvl8pPr>
      <a:lvl9pPr marL="36576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tabLst/>
        <a:defRPr lang="de-de" sz="1800" b="0" i="0" u="none" strike="noStrike" kern="1" cap="none" spc="0" baseline="0">
          <a:solidFill>
            <a:schemeClr val="tx1"/>
          </a:solidFill>
          <a:effectLst/>
          <a:latin typeface="Calibri" pitchFamily="2" charset="0"/>
          <a:ea typeface="Calibri" pitchFamily="2" charset="0"/>
          <a:cs typeface="Calibri" pitchFamily="2" charset="0"/>
        </a:defRPr>
      </a:lvl9pPr>
    </p:titleStyle>
    <p:bodyStyle>
      <a:lvl1pPr marL="194310" marR="0" indent="-194310" algn="l" defTabSz="777240">
        <a:lnSpc>
          <a:spcPct val="90000"/>
        </a:lnSpc>
        <a:spcBef>
          <a:spcPts val="850"/>
        </a:spcBef>
        <a:spcAft>
          <a:spcPts val="0"/>
        </a:spcAft>
        <a:buClrTx/>
        <a:buSzTx/>
        <a:buFont typeface="Arial" pitchFamily="2" charset="0"/>
        <a:buChar char="•"/>
        <a:tabLst/>
        <a:defRPr lang="de-de" sz="2380" b="0" i="0" u="none" strike="noStrike" kern="1" cap="none" spc="0" baseline="0">
          <a:solidFill>
            <a:schemeClr val="tx1"/>
          </a:solidFill>
          <a:effectLst/>
          <a:latin typeface="Calibri" pitchFamily="2" charset="0"/>
          <a:ea typeface="Calibri" pitchFamily="2" charset="0"/>
          <a:cs typeface="Calibri" pitchFamily="2" charset="0"/>
        </a:defRPr>
      </a:lvl1pPr>
      <a:lvl2pPr marL="582930" marR="0" indent="-194310" algn="l" defTabSz="777240">
        <a:lnSpc>
          <a:spcPct val="90000"/>
        </a:lnSpc>
        <a:spcBef>
          <a:spcPts val="425"/>
        </a:spcBef>
        <a:spcAft>
          <a:spcPts val="0"/>
        </a:spcAft>
        <a:buClrTx/>
        <a:buSzTx/>
        <a:buFont typeface="Arial" pitchFamily="2" charset="0"/>
        <a:buChar char="•"/>
        <a:tabLst/>
        <a:defRPr lang="de-de" sz="2040" b="0" i="0" u="none" strike="noStrike" kern="1" cap="none" spc="0" baseline="0">
          <a:solidFill>
            <a:schemeClr val="tx1"/>
          </a:solidFill>
          <a:effectLst/>
          <a:latin typeface="Calibri" pitchFamily="2" charset="0"/>
          <a:ea typeface="Calibri" pitchFamily="2" charset="0"/>
          <a:cs typeface="Calibri" pitchFamily="2" charset="0"/>
        </a:defRPr>
      </a:lvl2pPr>
      <a:lvl3pPr marL="972185" marR="0" indent="-194310" algn="l" defTabSz="777240">
        <a:lnSpc>
          <a:spcPct val="90000"/>
        </a:lnSpc>
        <a:spcBef>
          <a:spcPts val="425"/>
        </a:spcBef>
        <a:spcAft>
          <a:spcPts val="0"/>
        </a:spcAft>
        <a:buClrTx/>
        <a:buSzTx/>
        <a:buFont typeface="Arial" pitchFamily="2" charset="0"/>
        <a:buChar char="•"/>
        <a:tabLst/>
        <a:defRPr lang="de-de" sz="1700" b="0" i="0" u="none" strike="noStrike" kern="1" cap="none" spc="0" baseline="0">
          <a:solidFill>
            <a:schemeClr val="tx1"/>
          </a:solidFill>
          <a:effectLst/>
          <a:latin typeface="Calibri" pitchFamily="2" charset="0"/>
          <a:ea typeface="Calibri" pitchFamily="2" charset="0"/>
          <a:cs typeface="Calibri" pitchFamily="2" charset="0"/>
        </a:defRPr>
      </a:lvl3pPr>
      <a:lvl4pPr marL="1360805" marR="0" indent="-194310" algn="l" defTabSz="777240">
        <a:lnSpc>
          <a:spcPct val="90000"/>
        </a:lnSpc>
        <a:spcBef>
          <a:spcPts val="425"/>
        </a:spcBef>
        <a:spcAft>
          <a:spcPts val="0"/>
        </a:spcAft>
        <a:buClrTx/>
        <a:buSzTx/>
        <a:buFont typeface="Arial" pitchFamily="2" charset="0"/>
        <a:buChar char="•"/>
        <a:tabLst/>
        <a:defRPr lang="de-de" sz="1530" b="0" i="0" u="none" strike="noStrike" kern="1" cap="none" spc="0" baseline="0">
          <a:solidFill>
            <a:schemeClr val="tx1"/>
          </a:solidFill>
          <a:effectLst/>
          <a:latin typeface="Calibri" pitchFamily="2" charset="0"/>
          <a:ea typeface="Calibri" pitchFamily="2" charset="0"/>
          <a:cs typeface="Calibri" pitchFamily="2" charset="0"/>
        </a:defRPr>
      </a:lvl4pPr>
      <a:lvl5pPr marL="1749425" marR="0" indent="-194310" algn="l" defTabSz="777240">
        <a:lnSpc>
          <a:spcPct val="90000"/>
        </a:lnSpc>
        <a:spcBef>
          <a:spcPts val="425"/>
        </a:spcBef>
        <a:spcAft>
          <a:spcPts val="0"/>
        </a:spcAft>
        <a:buClrTx/>
        <a:buSzTx/>
        <a:buFont typeface="Arial" pitchFamily="2" charset="0"/>
        <a:buChar char="•"/>
        <a:tabLst/>
        <a:defRPr lang="de-de" sz="1530" b="0" i="0" u="none" strike="noStrike" kern="1" cap="none" spc="0" baseline="0">
          <a:solidFill>
            <a:schemeClr val="tx1"/>
          </a:solidFill>
          <a:effectLst/>
          <a:latin typeface="Calibri" pitchFamily="2" charset="0"/>
          <a:ea typeface="Calibri" pitchFamily="2" charset="0"/>
          <a:cs typeface="Calibri" pitchFamily="2" charset="0"/>
        </a:defRPr>
      </a:lvl5pPr>
      <a:lvl6pPr marL="2138045" marR="0" indent="-194310" algn="l" defTabSz="777240">
        <a:lnSpc>
          <a:spcPct val="90000"/>
        </a:lnSpc>
        <a:spcBef>
          <a:spcPts val="425"/>
        </a:spcBef>
        <a:spcAft>
          <a:spcPts val="0"/>
        </a:spcAft>
        <a:buClrTx/>
        <a:buSzTx/>
        <a:buFont typeface="Arial" pitchFamily="2" charset="0"/>
        <a:buChar char="•"/>
        <a:tabLst/>
        <a:defRPr lang="de-de" sz="1530" b="0" i="0" u="none" strike="noStrike" kern="1" cap="none" spc="0" baseline="0">
          <a:solidFill>
            <a:schemeClr val="tx1"/>
          </a:solidFill>
          <a:effectLst/>
          <a:latin typeface="Calibri" pitchFamily="2" charset="0"/>
          <a:ea typeface="Calibri" pitchFamily="2" charset="0"/>
          <a:cs typeface="Calibri" pitchFamily="2" charset="0"/>
        </a:defRPr>
      </a:lvl6pPr>
      <a:lvl7pPr marL="2526665" marR="0" indent="-194310" algn="l" defTabSz="777240">
        <a:lnSpc>
          <a:spcPct val="90000"/>
        </a:lnSpc>
        <a:spcBef>
          <a:spcPts val="425"/>
        </a:spcBef>
        <a:spcAft>
          <a:spcPts val="0"/>
        </a:spcAft>
        <a:buClrTx/>
        <a:buSzTx/>
        <a:buFont typeface="Arial" pitchFamily="2" charset="0"/>
        <a:buChar char="•"/>
        <a:tabLst/>
        <a:defRPr lang="de-de" sz="1530" b="0" i="0" u="none" strike="noStrike" kern="1" cap="none" spc="0" baseline="0">
          <a:solidFill>
            <a:schemeClr val="tx1"/>
          </a:solidFill>
          <a:effectLst/>
          <a:latin typeface="Calibri" pitchFamily="2" charset="0"/>
          <a:ea typeface="Calibri" pitchFamily="2" charset="0"/>
          <a:cs typeface="Calibri" pitchFamily="2" charset="0"/>
        </a:defRPr>
      </a:lvl7pPr>
      <a:lvl8pPr marL="2915920" marR="0" indent="-194310" algn="l" defTabSz="777240">
        <a:lnSpc>
          <a:spcPct val="90000"/>
        </a:lnSpc>
        <a:spcBef>
          <a:spcPts val="425"/>
        </a:spcBef>
        <a:spcAft>
          <a:spcPts val="0"/>
        </a:spcAft>
        <a:buClrTx/>
        <a:buSzTx/>
        <a:buFont typeface="Arial" pitchFamily="2" charset="0"/>
        <a:buChar char="•"/>
        <a:tabLst/>
        <a:defRPr lang="de-de" sz="1530" b="0" i="0" u="none" strike="noStrike" kern="1" cap="none" spc="0" baseline="0">
          <a:solidFill>
            <a:schemeClr val="tx1"/>
          </a:solidFill>
          <a:effectLst/>
          <a:latin typeface="Calibri" pitchFamily="2" charset="0"/>
          <a:ea typeface="Calibri" pitchFamily="2" charset="0"/>
          <a:cs typeface="Calibri" pitchFamily="2" charset="0"/>
        </a:defRPr>
      </a:lvl8pPr>
      <a:lvl9pPr marL="3304540" marR="0" indent="-194310" algn="l" defTabSz="777240">
        <a:lnSpc>
          <a:spcPct val="90000"/>
        </a:lnSpc>
        <a:spcBef>
          <a:spcPts val="425"/>
        </a:spcBef>
        <a:spcAft>
          <a:spcPts val="0"/>
        </a:spcAft>
        <a:buClrTx/>
        <a:buSzTx/>
        <a:buFont typeface="Arial" pitchFamily="2" charset="0"/>
        <a:buChar char="•"/>
        <a:tabLst/>
        <a:defRPr lang="de-de" sz="1530" b="0" i="0" u="none" strike="noStrike" kern="1" cap="none" spc="0" baseline="0">
          <a:solidFill>
            <a:schemeClr val="tx1"/>
          </a:solidFill>
          <a:effectLst/>
          <a:latin typeface="Calibri" pitchFamily="2" charset="0"/>
          <a:ea typeface="Calibri" pitchFamily="2" charset="0"/>
          <a:cs typeface="Calibri" pitchFamily="2" charset="0"/>
        </a:defRPr>
      </a:lvl9pPr>
    </p:bodyStyle>
    <p:otherStyle>
      <a:lvl1pPr marL="0" marR="0" indent="0" algn="l" defTabSz="777240">
        <a:lnSpc>
          <a:spcPct val="100000"/>
        </a:lnSpc>
        <a:spcBef>
          <a:spcPts val="0"/>
        </a:spcBef>
        <a:spcAft>
          <a:spcPts val="0"/>
        </a:spcAft>
        <a:buNone/>
        <a:tabLst/>
        <a:defRPr lang="en-us" sz="1530" b="0" i="0" u="none" strike="noStrike" kern="1" cap="none" spc="0" baseline="0">
          <a:solidFill>
            <a:schemeClr val="tx1"/>
          </a:solidFill>
          <a:effectLst/>
          <a:latin typeface="Calibri" pitchFamily="2" charset="0"/>
          <a:ea typeface="Calibri" pitchFamily="2" charset="0"/>
          <a:cs typeface="Calibri" pitchFamily="2" charset="0"/>
        </a:defRPr>
      </a:lvl1pPr>
      <a:lvl2pPr marL="388620" marR="0" indent="0" algn="l" defTabSz="777240">
        <a:lnSpc>
          <a:spcPct val="100000"/>
        </a:lnSpc>
        <a:spcBef>
          <a:spcPts val="0"/>
        </a:spcBef>
        <a:spcAft>
          <a:spcPts val="0"/>
        </a:spcAft>
        <a:buNone/>
        <a:tabLst/>
        <a:defRPr lang="en-us" sz="1530" b="0" i="0" u="none" strike="noStrike" kern="1" cap="none" spc="0" baseline="0">
          <a:solidFill>
            <a:schemeClr val="tx1"/>
          </a:solidFill>
          <a:effectLst/>
          <a:latin typeface="Calibri" pitchFamily="2" charset="0"/>
          <a:ea typeface="Calibri" pitchFamily="2" charset="0"/>
          <a:cs typeface="Calibri" pitchFamily="2" charset="0"/>
        </a:defRPr>
      </a:lvl2pPr>
      <a:lvl3pPr marL="777240" marR="0" indent="0" algn="l" defTabSz="777240">
        <a:lnSpc>
          <a:spcPct val="100000"/>
        </a:lnSpc>
        <a:spcBef>
          <a:spcPts val="0"/>
        </a:spcBef>
        <a:spcAft>
          <a:spcPts val="0"/>
        </a:spcAft>
        <a:buNone/>
        <a:tabLst/>
        <a:defRPr lang="en-us" sz="1530" b="0" i="0" u="none" strike="noStrike" kern="1" cap="none" spc="0" baseline="0">
          <a:solidFill>
            <a:schemeClr val="tx1"/>
          </a:solidFill>
          <a:effectLst/>
          <a:latin typeface="Calibri" pitchFamily="2" charset="0"/>
          <a:ea typeface="Calibri" pitchFamily="2" charset="0"/>
          <a:cs typeface="Calibri" pitchFamily="2" charset="0"/>
        </a:defRPr>
      </a:lvl3pPr>
      <a:lvl4pPr marL="1166495" marR="0" indent="0" algn="l" defTabSz="777240">
        <a:lnSpc>
          <a:spcPct val="100000"/>
        </a:lnSpc>
        <a:spcBef>
          <a:spcPts val="0"/>
        </a:spcBef>
        <a:spcAft>
          <a:spcPts val="0"/>
        </a:spcAft>
        <a:buNone/>
        <a:tabLst/>
        <a:defRPr lang="en-us" sz="1530" b="0" i="0" u="none" strike="noStrike" kern="1" cap="none" spc="0" baseline="0">
          <a:solidFill>
            <a:schemeClr val="tx1"/>
          </a:solidFill>
          <a:effectLst/>
          <a:latin typeface="Calibri" pitchFamily="2" charset="0"/>
          <a:ea typeface="Calibri" pitchFamily="2" charset="0"/>
          <a:cs typeface="Calibri" pitchFamily="2" charset="0"/>
        </a:defRPr>
      </a:lvl4pPr>
      <a:lvl5pPr marL="1555115" marR="0" indent="0" algn="l" defTabSz="777240">
        <a:lnSpc>
          <a:spcPct val="100000"/>
        </a:lnSpc>
        <a:spcBef>
          <a:spcPts val="0"/>
        </a:spcBef>
        <a:spcAft>
          <a:spcPts val="0"/>
        </a:spcAft>
        <a:buNone/>
        <a:tabLst/>
        <a:defRPr lang="en-us" sz="1530" b="0" i="0" u="none" strike="noStrike" kern="1" cap="none" spc="0" baseline="0">
          <a:solidFill>
            <a:schemeClr val="tx1"/>
          </a:solidFill>
          <a:effectLst/>
          <a:latin typeface="Calibri" pitchFamily="2" charset="0"/>
          <a:ea typeface="Calibri" pitchFamily="2" charset="0"/>
          <a:cs typeface="Calibri" pitchFamily="2" charset="0"/>
        </a:defRPr>
      </a:lvl5pPr>
      <a:lvl6pPr marL="1943735" marR="0" indent="0" algn="l" defTabSz="777240">
        <a:lnSpc>
          <a:spcPct val="100000"/>
        </a:lnSpc>
        <a:spcBef>
          <a:spcPts val="0"/>
        </a:spcBef>
        <a:spcAft>
          <a:spcPts val="0"/>
        </a:spcAft>
        <a:buNone/>
        <a:tabLst/>
        <a:defRPr lang="en-us" sz="1530" b="0" i="0" u="none" strike="noStrike" kern="1" cap="none" spc="0" baseline="0">
          <a:solidFill>
            <a:schemeClr val="tx1"/>
          </a:solidFill>
          <a:effectLst/>
          <a:latin typeface="Calibri" pitchFamily="2" charset="0"/>
          <a:ea typeface="Calibri" pitchFamily="2" charset="0"/>
          <a:cs typeface="Calibri" pitchFamily="2" charset="0"/>
        </a:defRPr>
      </a:lvl6pPr>
      <a:lvl7pPr marL="2332355" marR="0" indent="0" algn="l" defTabSz="777240">
        <a:lnSpc>
          <a:spcPct val="100000"/>
        </a:lnSpc>
        <a:spcBef>
          <a:spcPts val="0"/>
        </a:spcBef>
        <a:spcAft>
          <a:spcPts val="0"/>
        </a:spcAft>
        <a:buNone/>
        <a:tabLst/>
        <a:defRPr lang="en-us" sz="1530" b="0" i="0" u="none" strike="noStrike" kern="1" cap="none" spc="0" baseline="0">
          <a:solidFill>
            <a:schemeClr val="tx1"/>
          </a:solidFill>
          <a:effectLst/>
          <a:latin typeface="Calibri" pitchFamily="2" charset="0"/>
          <a:ea typeface="Calibri" pitchFamily="2" charset="0"/>
          <a:cs typeface="Calibri" pitchFamily="2" charset="0"/>
        </a:defRPr>
      </a:lvl7pPr>
      <a:lvl8pPr marL="2721610" marR="0" indent="0" algn="l" defTabSz="777240">
        <a:lnSpc>
          <a:spcPct val="100000"/>
        </a:lnSpc>
        <a:spcBef>
          <a:spcPts val="0"/>
        </a:spcBef>
        <a:spcAft>
          <a:spcPts val="0"/>
        </a:spcAft>
        <a:buNone/>
        <a:tabLst/>
        <a:defRPr lang="en-us" sz="1530" b="0" i="0" u="none" strike="noStrike" kern="1" cap="none" spc="0" baseline="0">
          <a:solidFill>
            <a:schemeClr val="tx1"/>
          </a:solidFill>
          <a:effectLst/>
          <a:latin typeface="Calibri" pitchFamily="2" charset="0"/>
          <a:ea typeface="Calibri" pitchFamily="2" charset="0"/>
          <a:cs typeface="Calibri" pitchFamily="2" charset="0"/>
        </a:defRPr>
      </a:lvl8pPr>
      <a:lvl9pPr marL="3110230" marR="0" indent="0" algn="l" defTabSz="777240">
        <a:lnSpc>
          <a:spcPct val="100000"/>
        </a:lnSpc>
        <a:spcBef>
          <a:spcPts val="0"/>
        </a:spcBef>
        <a:spcAft>
          <a:spcPts val="0"/>
        </a:spcAft>
        <a:buNone/>
        <a:tabLst/>
        <a:defRPr lang="en-us" sz="1530" b="0" i="0" u="none" strike="noStrike" kern="1" cap="none" spc="0" baseline="0">
          <a:solidFill>
            <a:schemeClr val="tx1"/>
          </a:solidFill>
          <a:effectLst/>
          <a:latin typeface="Calibri" pitchFamily="2" charset="0"/>
          <a:ea typeface="Calibri" pitchFamily="2" charset="0"/>
          <a:cs typeface="Calibri" pitchFamily="2" charset="0"/>
        </a:defRPr>
      </a:lvl9pPr>
    </p:otherStyle>
  </p:txStyles>
</p:sldMaster>
</file>

<file path=ppt/slides/_rels/slide1.xml.rels><?xml version="1.0" encoding="UTF-8" standalone="yes" 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eg"/></Relationships>
</file>

<file path=ppt/slides/_rels/slide2.xml.rels><?xml version="1.0" encoding="UTF-8" standalone="yes" 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jpeg"/></Relationships>
</file>

<file path=ppt/slides/slide1.xml><?xml version="1.0" encoding="utf-8"?>
<p:sld xmlns:p="http://schemas.openxmlformats.org/presentationml/2006/main" xmlns:mc="http://schemas.openxmlformats.org/markup-compatibility/2006" xmlns:p14="http://schemas.microsoft.com/office/powerpoint/2010/main" xmlns:p15="http://schemas.microsoft.com/office/powerpoint/2012/main" xmlns:r="http://schemas.openxmlformats.org/officeDocument/2006/relationships" xmlns:a="http://schemas.openxmlformats.org/drawingml/2006/main" mc:Ignorable="p14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/>
          <p:cNvPicPr>
            <a:picLocks noChangeAspect="1"/>
            <a:extLst>
              <a:ext uri="smNativeData">
                <pr:smNativeData xmlns:pr="smNativeData" xmlns="smNativeData" val="SMDATA_17_oH9waRMAAAAlAAAAEQAAAC0AAAAAkAAAAEgAAACQAAAASAAAAAAAAAAA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AcAAAA4AAAAAAAAAAAAAAAAAAAA////AAAAAAAAAAAAAAAAAAAAAAAAAAAAAAAAAAAAAABkAAAAZAAAAAAAAAAjAAAABAAAAGQAAAAXAAAAFAAAAAAAAAAAAAAA/38AAP9/AAAAAAAACQAAAAQAAAAAAAAAHgAAAGgAAAAAAAAAAAAAAAAAAAAAAAAAAAAAABAnAAAQJwAAAAAAAAAAAAAAAAAAAAAAAAAAAAAAAAAAAAAAAAAAAAAUAAAAAAAAAMDA/wAAAAAAZAAAADIAAAAAAAAAZAAAAAAAAAB/f38ACgAAACIAAAAYAAAAAAAAAAAAAAAAAAAAAAAAAAAAAAAAAAAAJAAAACQAAAAAAAAABwAAAAAAAAAAAAAAAAAAAAAAAAAAAAAAAAAAAH9/fwAlAAAAWAAAAAAAAAAAAAAAAAAAAAAAAAAAAAAAAAAAAAAAAAAAAAAAAAAAAAAAAAAAAAAAPwAAAAAAAACghgEAAAAAAAAAAAAAAAAADAAAAAEAAAAAAAAAAAAAAAAAAAAfAAAAVAAAAFub1QX///8BAAAAAAAAAAAAAAAAAAAAAAAAAAAAAAAAAAAAAAAAAAAAAAACf39/AOfm5gPMzMwAwMD/AH9/fwAAAAAAAAAAAAAAAAD///8AAAAAACEAAAAYAAAAFAAAAAAAAAAAAAAA1i8AANYvAAAQAAAAJgAAAAgAAAD//////////w=="/>
              </a:ext>
            </a:extLst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7776210" cy="7776210"/>
          </a:xfrm>
          <a:prstGeom prst="rect">
            <a:avLst/>
          </a:prstGeom>
          <a:noFill/>
          <a:ln>
            <a:noFill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p="http://schemas.openxmlformats.org/presentationml/2006/main" xmlns:mc="http://schemas.openxmlformats.org/markup-compatibility/2006" xmlns:p14="http://schemas.microsoft.com/office/powerpoint/2010/main" xmlns:p15="http://schemas.microsoft.com/office/powerpoint/2012/main" xmlns:r="http://schemas.openxmlformats.org/officeDocument/2006/relationships" xmlns:a="http://schemas.openxmlformats.org/drawingml/2006/main" mc:Ignorable="p14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/>
          <p:cNvPicPr>
            <a:picLocks noChangeAspect="1"/>
            <a:extLst>
              <a:ext uri="smNativeData">
                <pr:smNativeData xmlns:pr="smNativeData" xmlns="smNativeData" val="SMDATA_17_oH9waRMAAAAlAAAAEQAAAC0AAAAAkAAAAEgAAACQAAAASAAAAAAAAAAA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AcAAAA4AAAAAAAAAAAAAAAAAAAA////AAAAAAAAAAAAAAAAAAAAAAAAAAAAAAAAAAAAAABkAAAAZAAAAAAAAAAjAAAABAAAAGQAAAAXAAAAFAAAAAAAAAAAAAAA/38AAP9/AAAAAAAACQAAAAQAAAAwXzoCHgAAAGgAAAAAAAAAAAAAAAAAAAAAAAAAAAAAABAnAAAQJwAAAAAAAAAAAAAAAAAAAAAAAAAAAAAAAAAAAAAAAAAAAAAUAAAAAAAAAMDA/wAAAAAAZAAAADIAAAAAAAAAZAAAAAAAAAB/f38ACgAAACIAAAAYAAAAAAAAAAAAAAAAAAAAAAAAAAAAAAAAAAAAJAAAACQAAAAAAAAABwAAAAAAAAAAAAAAAAAAAAAAAAAAAAAAAAAAAH9/fwAlAAAAWAAAAAAAAAAAAAAAAAAAAAAAAAAAAAAAAAAAAAAAAAAAAAAAAAAAAAAAAAAAAAAAPwAAAAAAAACghgEAAAAAAAAAAAAAAAAADAAAAAEAAAAAAAAAAAAAAAAAAAAfAAAAVAAAAFub1QX///8BAAAAAAAAAAAAAAAAAAAAAAAAAAAAAAAAAAAAAAAAAAAAAAACf39/AOfm5gPMzMwAwMD/AH9/fwAAAAAAAAAAAAAAAAD///8AAAAAACEAAAAYAAAAFAAAAAAAAAAAAAAA2i8AANovAAAQAAAAJgAAAAgAAAD//////////w=="/>
              </a:ext>
            </a:extLst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7778750" cy="7778750"/>
          </a:xfrm>
          <a:prstGeom prst="rect">
            <a:avLst/>
          </a:prstGeom>
          <a:noFill/>
          <a:ln>
            <a:noFill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resentation">
  <a:themeElements>
    <a:clrScheme name="Presentation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Presentation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>
        <a:prstTxWarp prst="textNoShape">
          <a:avLst/>
        </a:prstTxWarp>
        <a:noAutofit/>
      </a:bodyPr>
      <a:lstStyle>
        <a:defPPr>
          <a:defRPr/>
        </a:defPPr>
      </a:lstStyle>
      <a:style>
        <a:lnRef idx="0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>
    <a:extraClrScheme>
      <a:clrScheme name="Presentation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A5A5A5"/>
        </a:accent3>
        <a:accent4>
          <a:srgbClr val="FFC000"/>
        </a:accent4>
        <a:accent5>
          <a:srgbClr val="4472C4"/>
        </a:accent5>
        <a:accent6>
          <a:srgbClr val="70AD47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tion 2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A5A5A5"/>
        </a:accent3>
        <a:accent4>
          <a:srgbClr val="FFC000"/>
        </a:accent4>
        <a:accent5>
          <a:srgbClr val="4472C4"/>
        </a:accent5>
        <a:accent6>
          <a:srgbClr val="70AD47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tion 3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A5A5A5"/>
        </a:accent3>
        <a:accent4>
          <a:srgbClr val="FFC000"/>
        </a:accent4>
        <a:accent5>
          <a:srgbClr val="4472C4"/>
        </a:accent5>
        <a:accent6>
          <a:srgbClr val="70AD47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tion 4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A5A5A5"/>
        </a:accent3>
        <a:accent4>
          <a:srgbClr val="FFC000"/>
        </a:accent4>
        <a:accent5>
          <a:srgbClr val="4472C4"/>
        </a:accent5>
        <a:accent6>
          <a:srgbClr val="70AD47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tion 5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A5A5A5"/>
        </a:accent3>
        <a:accent4>
          <a:srgbClr val="FFC000"/>
        </a:accent4>
        <a:accent5>
          <a:srgbClr val="4472C4"/>
        </a:accent5>
        <a:accent6>
          <a:srgbClr val="70AD47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subject/>
  <dc:creator>sedruck</dc:creator>
  <cp:keywords/>
  <dc:description/>
  <cp:lastModifiedBy>Markus</cp:lastModifiedBy>
  <cp:revision>0</cp:revision>
  <dcterms:created xsi:type="dcterms:W3CDTF">2023-01-16T14:10:44Z</dcterms:created>
  <dcterms:modified xsi:type="dcterms:W3CDTF">2026-01-21T07:26:24Z</dcterms:modified>
</cp:coreProperties>
</file>