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80434" val="1230" revOS="4"/>
      <pr:smFileRevision xmlns:pr="smNativeData" xmlns="smNativeData" dt="1768980434" val="101"/>
      <pr:guideOptions xmlns:pr="smNativeData" xmlns="smNativeData" dt="1768980434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308E-C0CC-C8C6-8225-36937E6B7463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7F49-07CC-C889-8225-F1DC316B74A4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0D73-3DCC-C8FB-8225-CBAE436B749E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5340-0ECC-C8A5-8225-F8F01D6B74AD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71C5-8BCC-C887-8225-7DD23F6B742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6220-6ECC-C894-8225-98C12C6B74CD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7E3C-72CC-C888-8225-84DD306B74D1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1511-5FCC-C8E3-8225-A9B65B6B74FC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47CB-85CC-C8B1-8225-73E4096B7426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3696-D8CC-C8C0-8225-2E95786B747B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1C3E-70CC-C8EA-8225-86BF526B74D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1DCE-80CC-C8EB-8225-76BE536B742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282E-60CC-C8DE-8225-968B666B74C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76AB-E5CC-C880-8225-13D5386B7446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626A-24CC-C894-8225-D2C12C6B748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1A59-17CC-C8EC-8225-E1B9546B74B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2DF0-BECC-C8DB-8225-488E636B741D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36D2-9CCC-C8C0-8225-6A95786B743F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73D9-97CC-C885-8225-61D03D6B7434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3CFA-B4CC-C8CA-8225-429F726B7417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0n9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1AF6-B8CC-C8EC-8225-4EB9546B741B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5989-C7CC-C8AF-8225-31FA176B746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D190F-41CC-C8EF-8225-B7BA576B74E2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0n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D5D04-4ACC-C8AB-8225-BCFE136B74E9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0n9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0n9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2y8AANs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9385" cy="777938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2026-01-21T07:27:14Z</dcterms:modified>
</cp:coreProperties>
</file>