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5575" cy="77755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21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272531"/>
            <a:ext cx="6609239" cy="2707052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4083977"/>
            <a:ext cx="5831681" cy="1877297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5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98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413978"/>
            <a:ext cx="1676608" cy="658944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413978"/>
            <a:ext cx="4932630" cy="6589440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19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999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1938496"/>
            <a:ext cx="6706433" cy="3234423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5203518"/>
            <a:ext cx="6706433" cy="1700906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74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069887"/>
            <a:ext cx="3304619" cy="493353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8730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413979"/>
            <a:ext cx="6706433" cy="150291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1906097"/>
            <a:ext cx="32894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2840245"/>
            <a:ext cx="32894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1906097"/>
            <a:ext cx="3305632" cy="934148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2840245"/>
            <a:ext cx="3305632" cy="417757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9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980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4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119540"/>
            <a:ext cx="3936385" cy="5525698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6412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18372"/>
            <a:ext cx="2507825" cy="1814301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119540"/>
            <a:ext cx="3936385" cy="5525698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2332673"/>
            <a:ext cx="2507825" cy="4321564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20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413979"/>
            <a:ext cx="6706433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069887"/>
            <a:ext cx="6706433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E602-F9DE-4B01-A610-B3B21C6269E6}" type="datetimeFigureOut">
              <a:rPr lang="de-DE" smtClean="0"/>
              <a:t>23.01.2024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7206808"/>
            <a:ext cx="2624257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7206808"/>
            <a:ext cx="1749504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8525-D104-438A-8DCF-D4CAF62443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60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5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127"/>
            <a:ext cx="7775448" cy="7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sedruck</dc:creator>
  <cp:lastModifiedBy>sedruck</cp:lastModifiedBy>
  <cp:revision>5</cp:revision>
  <dcterms:created xsi:type="dcterms:W3CDTF">2023-01-16T14:10:44Z</dcterms:created>
  <dcterms:modified xsi:type="dcterms:W3CDTF">2024-01-23T08:32:52Z</dcterms:modified>
</cp:coreProperties>
</file>