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7775575" cy="7775575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211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272531"/>
            <a:ext cx="6609239" cy="2707052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4083977"/>
            <a:ext cx="5831681" cy="1877297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5261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989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413978"/>
            <a:ext cx="1676608" cy="658944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413978"/>
            <a:ext cx="4932630" cy="6589440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0197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6999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1938496"/>
            <a:ext cx="6706433" cy="3234423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5203518"/>
            <a:ext cx="6706433" cy="1700906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3746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069887"/>
            <a:ext cx="3304619" cy="4933531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069887"/>
            <a:ext cx="3304619" cy="4933531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8730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413979"/>
            <a:ext cx="6706433" cy="1502918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1906097"/>
            <a:ext cx="3289432" cy="934148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2840245"/>
            <a:ext cx="3289432" cy="417757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1906097"/>
            <a:ext cx="3305632" cy="934148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2840245"/>
            <a:ext cx="3305632" cy="417757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3595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2980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4428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18372"/>
            <a:ext cx="2507825" cy="1814301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119540"/>
            <a:ext cx="3936385" cy="5525698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2332673"/>
            <a:ext cx="2507825" cy="4321564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6412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18372"/>
            <a:ext cx="2507825" cy="1814301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119540"/>
            <a:ext cx="3936385" cy="5525698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2332673"/>
            <a:ext cx="2507825" cy="4321564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66203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571" y="413979"/>
            <a:ext cx="6706433" cy="15029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571" y="2069887"/>
            <a:ext cx="6706433" cy="49335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571" y="7206808"/>
            <a:ext cx="1749504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5659" y="7206808"/>
            <a:ext cx="2624257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500" y="7206808"/>
            <a:ext cx="1749504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8604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514" rtl="0" eaLnBrk="1" latinLnBrk="0" hangingPunct="1">
        <a:lnSpc>
          <a:spcPct val="90000"/>
        </a:lnSpc>
        <a:spcBef>
          <a:spcPct val="0"/>
        </a:spcBef>
        <a:buNone/>
        <a:defRPr sz="37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79" indent="-194379" algn="l" defTabSz="777514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5831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971893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360650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749407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" y="127"/>
            <a:ext cx="7775448" cy="777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57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" y="127"/>
            <a:ext cx="7775448" cy="777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67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Benutzerdefiniert</PresentationFormat>
  <Paragraphs>0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sedruck</dc:creator>
  <cp:lastModifiedBy>sedruck</cp:lastModifiedBy>
  <cp:revision>8</cp:revision>
  <dcterms:created xsi:type="dcterms:W3CDTF">2023-01-16T14:10:44Z</dcterms:created>
  <dcterms:modified xsi:type="dcterms:W3CDTF">2024-01-23T08:16:11Z</dcterms:modified>
</cp:coreProperties>
</file>