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775575" cy="7775575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21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272531"/>
            <a:ext cx="6609239" cy="2707052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4083977"/>
            <a:ext cx="5831681" cy="1877297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526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989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413978"/>
            <a:ext cx="1676608" cy="658944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413978"/>
            <a:ext cx="4932630" cy="6589440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19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99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1938496"/>
            <a:ext cx="6706433" cy="3234423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5203518"/>
            <a:ext cx="6706433" cy="1700906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374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730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413979"/>
            <a:ext cx="6706433" cy="150291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1906097"/>
            <a:ext cx="32894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2840245"/>
            <a:ext cx="32894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1906097"/>
            <a:ext cx="33056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2840245"/>
            <a:ext cx="33056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595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98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442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119540"/>
            <a:ext cx="3936385" cy="5525698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41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119540"/>
            <a:ext cx="3936385" cy="5525698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20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413979"/>
            <a:ext cx="6706433" cy="150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069887"/>
            <a:ext cx="6706433" cy="493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7206808"/>
            <a:ext cx="2624257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860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5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7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sedruck</dc:creator>
  <cp:lastModifiedBy>sedruck</cp:lastModifiedBy>
  <cp:revision>12</cp:revision>
  <dcterms:created xsi:type="dcterms:W3CDTF">2023-01-16T14:10:44Z</dcterms:created>
  <dcterms:modified xsi:type="dcterms:W3CDTF">2024-01-23T08:23:31Z</dcterms:modified>
</cp:coreProperties>
</file>