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7775575" cy="7775575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211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3168" y="1272531"/>
            <a:ext cx="6609239" cy="2707052"/>
          </a:xfrm>
        </p:spPr>
        <p:txBody>
          <a:bodyPr anchor="b"/>
          <a:lstStyle>
            <a:lvl1pPr algn="ctr">
              <a:defRPr sz="5102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947" y="4083977"/>
            <a:ext cx="5831681" cy="1877297"/>
          </a:xfrm>
        </p:spPr>
        <p:txBody>
          <a:bodyPr/>
          <a:lstStyle>
            <a:lvl1pPr marL="0" indent="0" algn="ctr">
              <a:buNone/>
              <a:defRPr sz="2041"/>
            </a:lvl1pPr>
            <a:lvl2pPr marL="388757" indent="0" algn="ctr">
              <a:buNone/>
              <a:defRPr sz="1701"/>
            </a:lvl2pPr>
            <a:lvl3pPr marL="777514" indent="0" algn="ctr">
              <a:buNone/>
              <a:defRPr sz="1531"/>
            </a:lvl3pPr>
            <a:lvl4pPr marL="1166271" indent="0" algn="ctr">
              <a:buNone/>
              <a:defRPr sz="1360"/>
            </a:lvl4pPr>
            <a:lvl5pPr marL="1555029" indent="0" algn="ctr">
              <a:buNone/>
              <a:defRPr sz="1360"/>
            </a:lvl5pPr>
            <a:lvl6pPr marL="1943786" indent="0" algn="ctr">
              <a:buNone/>
              <a:defRPr sz="1360"/>
            </a:lvl6pPr>
            <a:lvl7pPr marL="2332543" indent="0" algn="ctr">
              <a:buNone/>
              <a:defRPr sz="1360"/>
            </a:lvl7pPr>
            <a:lvl8pPr marL="2721300" indent="0" algn="ctr">
              <a:buNone/>
              <a:defRPr sz="1360"/>
            </a:lvl8pPr>
            <a:lvl9pPr marL="3110057" indent="0" algn="ctr">
              <a:buNone/>
              <a:defRPr sz="1360"/>
            </a:lvl9pPr>
          </a:lstStyle>
          <a:p>
            <a:r>
              <a:rPr lang="de-DE" smtClean="0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352611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398986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4396" y="413978"/>
            <a:ext cx="1676608" cy="6589440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571" y="413978"/>
            <a:ext cx="4932630" cy="6589440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70197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069994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522" y="1938496"/>
            <a:ext cx="6706433" cy="3234423"/>
          </a:xfrm>
        </p:spPr>
        <p:txBody>
          <a:bodyPr anchor="b"/>
          <a:lstStyle>
            <a:lvl1pPr>
              <a:defRPr sz="5102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522" y="5203518"/>
            <a:ext cx="6706433" cy="1700906"/>
          </a:xfrm>
        </p:spPr>
        <p:txBody>
          <a:bodyPr/>
          <a:lstStyle>
            <a:lvl1pPr marL="0" indent="0">
              <a:buNone/>
              <a:defRPr sz="2041">
                <a:solidFill>
                  <a:schemeClr val="tx1"/>
                </a:solidFill>
              </a:defRPr>
            </a:lvl1pPr>
            <a:lvl2pPr marL="38875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2pPr>
            <a:lvl3pPr marL="777514" indent="0">
              <a:buNone/>
              <a:defRPr sz="1531">
                <a:solidFill>
                  <a:schemeClr val="tx1">
                    <a:tint val="75000"/>
                  </a:schemeClr>
                </a:solidFill>
              </a:defRPr>
            </a:lvl3pPr>
            <a:lvl4pPr marL="1166271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5029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786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2543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13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10057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837463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71" y="2069887"/>
            <a:ext cx="3304619" cy="4933531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6385" y="2069887"/>
            <a:ext cx="3304619" cy="4933531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687308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413979"/>
            <a:ext cx="6706433" cy="1502918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584" y="1906097"/>
            <a:ext cx="3289432" cy="934148"/>
          </a:xfr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584" y="2840245"/>
            <a:ext cx="3289432" cy="4177572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6385" y="1906097"/>
            <a:ext cx="3305632" cy="934148"/>
          </a:xfr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6385" y="2840245"/>
            <a:ext cx="3305632" cy="4177572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935956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829801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944283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518372"/>
            <a:ext cx="2507825" cy="1814301"/>
          </a:xfrm>
        </p:spPr>
        <p:txBody>
          <a:bodyPr anchor="b"/>
          <a:lstStyle>
            <a:lvl1pPr>
              <a:defRPr sz="2721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5632" y="1119540"/>
            <a:ext cx="3936385" cy="5525698"/>
          </a:xfrm>
        </p:spPr>
        <p:txBody>
          <a:bodyPr/>
          <a:lstStyle>
            <a:lvl1pPr>
              <a:defRPr sz="2721"/>
            </a:lvl1pPr>
            <a:lvl2pPr>
              <a:defRPr sz="2381"/>
            </a:lvl2pPr>
            <a:lvl3pPr>
              <a:defRPr sz="2041"/>
            </a:lvl3pPr>
            <a:lvl4pPr>
              <a:defRPr sz="1701"/>
            </a:lvl4pPr>
            <a:lvl5pPr>
              <a:defRPr sz="1701"/>
            </a:lvl5pPr>
            <a:lvl6pPr>
              <a:defRPr sz="1701"/>
            </a:lvl6pPr>
            <a:lvl7pPr>
              <a:defRPr sz="1701"/>
            </a:lvl7pPr>
            <a:lvl8pPr>
              <a:defRPr sz="1701"/>
            </a:lvl8pPr>
            <a:lvl9pPr>
              <a:defRPr sz="1701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2332673"/>
            <a:ext cx="2507825" cy="4321564"/>
          </a:xfr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564125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518372"/>
            <a:ext cx="2507825" cy="1814301"/>
          </a:xfrm>
        </p:spPr>
        <p:txBody>
          <a:bodyPr anchor="b"/>
          <a:lstStyle>
            <a:lvl1pPr>
              <a:defRPr sz="2721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5632" y="1119540"/>
            <a:ext cx="3936385" cy="5525698"/>
          </a:xfrm>
        </p:spPr>
        <p:txBody>
          <a:bodyPr anchor="t"/>
          <a:lstStyle>
            <a:lvl1pPr marL="0" indent="0">
              <a:buNone/>
              <a:defRPr sz="2721"/>
            </a:lvl1pPr>
            <a:lvl2pPr marL="388757" indent="0">
              <a:buNone/>
              <a:defRPr sz="2381"/>
            </a:lvl2pPr>
            <a:lvl3pPr marL="777514" indent="0">
              <a:buNone/>
              <a:defRPr sz="2041"/>
            </a:lvl3pPr>
            <a:lvl4pPr marL="1166271" indent="0">
              <a:buNone/>
              <a:defRPr sz="1701"/>
            </a:lvl4pPr>
            <a:lvl5pPr marL="1555029" indent="0">
              <a:buNone/>
              <a:defRPr sz="1701"/>
            </a:lvl5pPr>
            <a:lvl6pPr marL="1943786" indent="0">
              <a:buNone/>
              <a:defRPr sz="1701"/>
            </a:lvl6pPr>
            <a:lvl7pPr marL="2332543" indent="0">
              <a:buNone/>
              <a:defRPr sz="1701"/>
            </a:lvl7pPr>
            <a:lvl8pPr marL="2721300" indent="0">
              <a:buNone/>
              <a:defRPr sz="1701"/>
            </a:lvl8pPr>
            <a:lvl9pPr marL="3110057" indent="0">
              <a:buNone/>
              <a:defRPr sz="1701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2332673"/>
            <a:ext cx="2507825" cy="4321564"/>
          </a:xfr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662037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571" y="413979"/>
            <a:ext cx="6706433" cy="15029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571" y="2069887"/>
            <a:ext cx="6706433" cy="49335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571" y="7206808"/>
            <a:ext cx="1749504" cy="4139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5659" y="7206808"/>
            <a:ext cx="2624257" cy="4139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91500" y="7206808"/>
            <a:ext cx="1749504" cy="4139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986041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77514" rtl="0" eaLnBrk="1" latinLnBrk="0" hangingPunct="1">
        <a:lnSpc>
          <a:spcPct val="90000"/>
        </a:lnSpc>
        <a:spcBef>
          <a:spcPct val="0"/>
        </a:spcBef>
        <a:buNone/>
        <a:defRPr sz="374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79" indent="-194379" algn="l" defTabSz="777514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sz="2381" kern="1200">
          <a:solidFill>
            <a:schemeClr val="tx1"/>
          </a:solidFill>
          <a:latin typeface="+mn-lt"/>
          <a:ea typeface="+mn-ea"/>
          <a:cs typeface="+mn-cs"/>
        </a:defRPr>
      </a:lvl1pPr>
      <a:lvl2pPr marL="5831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2041" kern="1200">
          <a:solidFill>
            <a:schemeClr val="tx1"/>
          </a:solidFill>
          <a:latin typeface="+mn-lt"/>
          <a:ea typeface="+mn-ea"/>
          <a:cs typeface="+mn-cs"/>
        </a:defRPr>
      </a:lvl2pPr>
      <a:lvl3pPr marL="971893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360650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749407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" y="127"/>
            <a:ext cx="7775448" cy="7775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7572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" y="127"/>
            <a:ext cx="7775448" cy="7775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677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Microsoft Office PowerPoint</Application>
  <PresentationFormat>Benutzerdefiniert</PresentationFormat>
  <Paragraphs>0</Paragraphs>
  <Slides>2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sedruck</dc:creator>
  <cp:lastModifiedBy>sedruck</cp:lastModifiedBy>
  <cp:revision>13</cp:revision>
  <dcterms:created xsi:type="dcterms:W3CDTF">2023-01-16T14:10:44Z</dcterms:created>
  <dcterms:modified xsi:type="dcterms:W3CDTF">2024-01-23T08:25:18Z</dcterms:modified>
</cp:coreProperties>
</file>